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7" r:id="rId3"/>
  </p:sldIdLst>
  <p:sldSz cx="14211300" cy="20104100"/>
  <p:notesSz cx="14211300" cy="201041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7"/>
    <p:restoredTop sz="96018"/>
  </p:normalViewPr>
  <p:slideViewPr>
    <p:cSldViewPr>
      <p:cViewPr varScale="1">
        <p:scale>
          <a:sx n="40" d="100"/>
          <a:sy n="40" d="100"/>
        </p:scale>
        <p:origin x="3128" y="2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37B7EE-AFB8-42E6-9829-304ABED370A0}"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IN"/>
        </a:p>
      </dgm:t>
    </dgm:pt>
    <dgm:pt modelId="{4F2D2567-9E6B-488A-8942-971CC895D866}">
      <dgm:prSet/>
      <dgm:spPr/>
      <dgm:t>
        <a:bodyPr/>
        <a:lstStyle/>
        <a:p>
          <a:pPr>
            <a:lnSpc>
              <a:spcPct val="150000"/>
            </a:lnSpc>
          </a:pPr>
          <a:r>
            <a:rPr lang="en-IN" b="1" dirty="0">
              <a:latin typeface="Times New Roman" panose="02020603050405020304" pitchFamily="18" charset="0"/>
              <a:cs typeface="Times New Roman" panose="02020603050405020304" pitchFamily="18" charset="0"/>
            </a:rPr>
            <a:t>Issues: </a:t>
          </a:r>
          <a:r>
            <a:rPr lang="en-IN" dirty="0">
              <a:latin typeface="Times New Roman" panose="02020603050405020304" pitchFamily="18" charset="0"/>
              <a:cs typeface="Times New Roman" panose="02020603050405020304" pitchFamily="18" charset="0"/>
            </a:rPr>
            <a:t>Sustainable international market entry for clean-tech products.</a:t>
          </a:r>
        </a:p>
      </dgm:t>
    </dgm:pt>
    <dgm:pt modelId="{36BDEC18-D10B-40CF-BB8C-47DED92E741B}" type="parTrans" cxnId="{7AACD1A1-27B3-49E9-B455-C16A7D28AB91}">
      <dgm:prSet/>
      <dgm:spPr/>
      <dgm:t>
        <a:bodyPr/>
        <a:lstStyle/>
        <a:p>
          <a:endParaRPr lang="en-IN"/>
        </a:p>
      </dgm:t>
    </dgm:pt>
    <dgm:pt modelId="{A1720764-FB14-4C40-B214-435E331B73C1}" type="sibTrans" cxnId="{7AACD1A1-27B3-49E9-B455-C16A7D28AB91}">
      <dgm:prSet/>
      <dgm:spPr/>
      <dgm:t>
        <a:bodyPr/>
        <a:lstStyle/>
        <a:p>
          <a:endParaRPr lang="en-IN"/>
        </a:p>
      </dgm:t>
    </dgm:pt>
    <dgm:pt modelId="{EB071C60-C329-441B-BC02-4A429D4DFC6B}" type="pres">
      <dgm:prSet presAssocID="{0B37B7EE-AFB8-42E6-9829-304ABED370A0}" presName="linear" presStyleCnt="0">
        <dgm:presLayoutVars>
          <dgm:animLvl val="lvl"/>
          <dgm:resizeHandles val="exact"/>
        </dgm:presLayoutVars>
      </dgm:prSet>
      <dgm:spPr/>
    </dgm:pt>
    <dgm:pt modelId="{AC3CA187-F16C-4860-B76A-B8FB2A60C5C7}" type="pres">
      <dgm:prSet presAssocID="{4F2D2567-9E6B-488A-8942-971CC895D866}" presName="parentText" presStyleLbl="node1" presStyleIdx="0" presStyleCnt="1">
        <dgm:presLayoutVars>
          <dgm:chMax val="0"/>
          <dgm:bulletEnabled val="1"/>
        </dgm:presLayoutVars>
      </dgm:prSet>
      <dgm:spPr/>
    </dgm:pt>
  </dgm:ptLst>
  <dgm:cxnLst>
    <dgm:cxn modelId="{E46AD213-F334-40C2-B7AA-BE25429DFA42}" type="presOf" srcId="{0B37B7EE-AFB8-42E6-9829-304ABED370A0}" destId="{EB071C60-C329-441B-BC02-4A429D4DFC6B}" srcOrd="0" destOrd="0" presId="urn:microsoft.com/office/officeart/2005/8/layout/vList2"/>
    <dgm:cxn modelId="{7AACD1A1-27B3-49E9-B455-C16A7D28AB91}" srcId="{0B37B7EE-AFB8-42E6-9829-304ABED370A0}" destId="{4F2D2567-9E6B-488A-8942-971CC895D866}" srcOrd="0" destOrd="0" parTransId="{36BDEC18-D10B-40CF-BB8C-47DED92E741B}" sibTransId="{A1720764-FB14-4C40-B214-435E331B73C1}"/>
    <dgm:cxn modelId="{148830AA-0043-4DD8-953A-6736625AD4AB}" type="presOf" srcId="{4F2D2567-9E6B-488A-8942-971CC895D866}" destId="{AC3CA187-F16C-4860-B76A-B8FB2A60C5C7}" srcOrd="0" destOrd="0" presId="urn:microsoft.com/office/officeart/2005/8/layout/vList2"/>
    <dgm:cxn modelId="{E8C3DA9D-FCB4-4A8C-8607-9784AD243152}" type="presParOf" srcId="{EB071C60-C329-441B-BC02-4A429D4DFC6B}" destId="{AC3CA187-F16C-4860-B76A-B8FB2A60C5C7}"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0501C0-FDC8-4444-BBB6-F315483ED1A1}" type="doc">
      <dgm:prSet loTypeId="urn:microsoft.com/office/officeart/2005/8/layout/radial6" loCatId="cycle" qsTypeId="urn:microsoft.com/office/officeart/2005/8/quickstyle/simple1" qsCatId="simple" csTypeId="urn:microsoft.com/office/officeart/2005/8/colors/accent3_1" csCatId="accent3"/>
      <dgm:spPr/>
      <dgm:t>
        <a:bodyPr/>
        <a:lstStyle/>
        <a:p>
          <a:endParaRPr lang="en-IN"/>
        </a:p>
      </dgm:t>
    </dgm:pt>
    <dgm:pt modelId="{87AA7D2E-E930-4C17-AFFB-4415ED250C20}">
      <dgm:prSet/>
      <dgm:spPr/>
      <dgm:t>
        <a:bodyPr/>
        <a:lstStyle/>
        <a:p>
          <a:r>
            <a:rPr lang="en-IN" b="1">
              <a:latin typeface="Times New Roman" panose="02020603050405020304" pitchFamily="18" charset="0"/>
              <a:cs typeface="Times New Roman" panose="02020603050405020304" pitchFamily="18" charset="0"/>
            </a:rPr>
            <a:t>Porter’s Five Forces for LumiCharge (UK Market)</a:t>
          </a:r>
          <a:endParaRPr lang="en-IN">
            <a:latin typeface="Times New Roman" panose="02020603050405020304" pitchFamily="18" charset="0"/>
            <a:cs typeface="Times New Roman" panose="02020603050405020304" pitchFamily="18" charset="0"/>
          </a:endParaRPr>
        </a:p>
      </dgm:t>
    </dgm:pt>
    <dgm:pt modelId="{195FCFDD-16D2-4DD6-890B-11687B9F2374}" type="parTrans" cxnId="{FBD6FA5A-52C4-44B5-A498-35C223F2CA03}">
      <dgm:prSet/>
      <dgm:spPr/>
      <dgm:t>
        <a:bodyPr/>
        <a:lstStyle/>
        <a:p>
          <a:endParaRPr lang="en-IN"/>
        </a:p>
      </dgm:t>
    </dgm:pt>
    <dgm:pt modelId="{4A7C7C7A-E4F7-490C-898D-2555F0923C86}" type="sibTrans" cxnId="{FBD6FA5A-52C4-44B5-A498-35C223F2CA03}">
      <dgm:prSet/>
      <dgm:spPr/>
      <dgm:t>
        <a:bodyPr/>
        <a:lstStyle/>
        <a:p>
          <a:endParaRPr lang="en-IN"/>
        </a:p>
      </dgm:t>
    </dgm:pt>
    <dgm:pt modelId="{2584DC37-A5BE-4871-B02A-894DB246CF06}">
      <dgm:prSet/>
      <dgm:spPr/>
      <dgm:t>
        <a:bodyPr/>
        <a:lstStyle/>
        <a:p>
          <a:r>
            <a:rPr lang="en-IN" b="1" dirty="0">
              <a:latin typeface="Times New Roman" panose="02020603050405020304" pitchFamily="18" charset="0"/>
              <a:cs typeface="Times New Roman" panose="02020603050405020304" pitchFamily="18" charset="0"/>
            </a:rPr>
            <a:t>Threat of New Entrants:</a:t>
          </a:r>
          <a:r>
            <a:rPr lang="en-IN" dirty="0">
              <a:latin typeface="Times New Roman" panose="02020603050405020304" pitchFamily="18" charset="0"/>
              <a:cs typeface="Times New Roman" panose="02020603050405020304" pitchFamily="18" charset="0"/>
            </a:rPr>
            <a:t> Moderate, as solar technology is accessible but requires investment and technical expertise.</a:t>
          </a:r>
        </a:p>
      </dgm:t>
    </dgm:pt>
    <dgm:pt modelId="{B5C087C1-0C31-4D26-9D6E-C04EAC0B2D8C}" type="parTrans" cxnId="{40EBD1A6-DBE9-4242-B6A5-2F9F1F2CCC1F}">
      <dgm:prSet/>
      <dgm:spPr/>
      <dgm:t>
        <a:bodyPr/>
        <a:lstStyle/>
        <a:p>
          <a:endParaRPr lang="en-IN"/>
        </a:p>
      </dgm:t>
    </dgm:pt>
    <dgm:pt modelId="{FDC70664-AA5E-40C8-B909-15F23B16A5B6}" type="sibTrans" cxnId="{40EBD1A6-DBE9-4242-B6A5-2F9F1F2CCC1F}">
      <dgm:prSet/>
      <dgm:spPr/>
      <dgm:t>
        <a:bodyPr/>
        <a:lstStyle/>
        <a:p>
          <a:endParaRPr lang="en-IN"/>
        </a:p>
      </dgm:t>
    </dgm:pt>
    <dgm:pt modelId="{0B6F1BFB-85E6-42D2-A56E-E244522132B2}">
      <dgm:prSet/>
      <dgm:spPr/>
      <dgm:t>
        <a:bodyPr/>
        <a:lstStyle/>
        <a:p>
          <a:r>
            <a:rPr lang="en-IN" b="1" dirty="0">
              <a:latin typeface="Times New Roman" panose="02020603050405020304" pitchFamily="18" charset="0"/>
              <a:cs typeface="Times New Roman" panose="02020603050405020304" pitchFamily="18" charset="0"/>
            </a:rPr>
            <a:t>Bargaining Power of Buyers:</a:t>
          </a:r>
          <a:r>
            <a:rPr lang="en-IN" dirty="0">
              <a:latin typeface="Times New Roman" panose="02020603050405020304" pitchFamily="18" charset="0"/>
              <a:cs typeface="Times New Roman" panose="02020603050405020304" pitchFamily="18" charset="0"/>
            </a:rPr>
            <a:t> High, due to many alternative charging options and price sensitivity.</a:t>
          </a:r>
        </a:p>
      </dgm:t>
    </dgm:pt>
    <dgm:pt modelId="{EEAF7C56-1A17-4796-A5F7-38847161097E}" type="parTrans" cxnId="{E04BA58F-414E-49B8-9AE3-EDA6EE7C9E69}">
      <dgm:prSet/>
      <dgm:spPr/>
      <dgm:t>
        <a:bodyPr/>
        <a:lstStyle/>
        <a:p>
          <a:endParaRPr lang="en-IN"/>
        </a:p>
      </dgm:t>
    </dgm:pt>
    <dgm:pt modelId="{31BF3184-35C5-4575-B6E0-44EE3E0F3499}" type="sibTrans" cxnId="{E04BA58F-414E-49B8-9AE3-EDA6EE7C9E69}">
      <dgm:prSet/>
      <dgm:spPr/>
      <dgm:t>
        <a:bodyPr/>
        <a:lstStyle/>
        <a:p>
          <a:endParaRPr lang="en-IN"/>
        </a:p>
      </dgm:t>
    </dgm:pt>
    <dgm:pt modelId="{3109ABE2-28EE-45E1-AE9F-D7F3F75C82AE}">
      <dgm:prSet/>
      <dgm:spPr/>
      <dgm:t>
        <a:bodyPr/>
        <a:lstStyle/>
        <a:p>
          <a:r>
            <a:rPr lang="en-IN" b="1">
              <a:latin typeface="Times New Roman" panose="02020603050405020304" pitchFamily="18" charset="0"/>
              <a:cs typeface="Times New Roman" panose="02020603050405020304" pitchFamily="18" charset="0"/>
            </a:rPr>
            <a:t>Bargaining Power of Suppliers:</a:t>
          </a:r>
          <a:r>
            <a:rPr lang="en-IN">
              <a:latin typeface="Times New Roman" panose="02020603050405020304" pitchFamily="18" charset="0"/>
              <a:cs typeface="Times New Roman" panose="02020603050405020304" pitchFamily="18" charset="0"/>
            </a:rPr>
            <a:t> Moderate, because quality solar component suppliers are limited.</a:t>
          </a:r>
        </a:p>
      </dgm:t>
    </dgm:pt>
    <dgm:pt modelId="{E8A4752E-6C2F-4FF4-8896-78264E807EFC}" type="parTrans" cxnId="{57B1A9C0-E64F-4131-BC3F-B8161CB8CFF3}">
      <dgm:prSet/>
      <dgm:spPr/>
      <dgm:t>
        <a:bodyPr/>
        <a:lstStyle/>
        <a:p>
          <a:endParaRPr lang="en-IN"/>
        </a:p>
      </dgm:t>
    </dgm:pt>
    <dgm:pt modelId="{9C406580-C1F3-4960-8CF0-DF3D5B9500D7}" type="sibTrans" cxnId="{57B1A9C0-E64F-4131-BC3F-B8161CB8CFF3}">
      <dgm:prSet/>
      <dgm:spPr/>
      <dgm:t>
        <a:bodyPr/>
        <a:lstStyle/>
        <a:p>
          <a:endParaRPr lang="en-IN"/>
        </a:p>
      </dgm:t>
    </dgm:pt>
    <dgm:pt modelId="{4AEBF0DF-AD4D-416E-BB2B-2887BAC2B79F}">
      <dgm:prSet/>
      <dgm:spPr/>
      <dgm:t>
        <a:bodyPr/>
        <a:lstStyle/>
        <a:p>
          <a:r>
            <a:rPr lang="en-IN" b="1">
              <a:latin typeface="Times New Roman" panose="02020603050405020304" pitchFamily="18" charset="0"/>
              <a:cs typeface="Times New Roman" panose="02020603050405020304" pitchFamily="18" charset="0"/>
            </a:rPr>
            <a:t>Threat of Substitutes:</a:t>
          </a:r>
          <a:r>
            <a:rPr lang="en-IN">
              <a:latin typeface="Times New Roman" panose="02020603050405020304" pitchFamily="18" charset="0"/>
              <a:cs typeface="Times New Roman" panose="02020603050405020304" pitchFamily="18" charset="0"/>
            </a:rPr>
            <a:t> High, with power banks and grid charging widely available.</a:t>
          </a:r>
        </a:p>
      </dgm:t>
    </dgm:pt>
    <dgm:pt modelId="{DD597468-E4B1-4FF4-88B1-4D297686BAC8}" type="parTrans" cxnId="{CF7669FE-194F-46E1-8740-48A026C944C9}">
      <dgm:prSet/>
      <dgm:spPr/>
      <dgm:t>
        <a:bodyPr/>
        <a:lstStyle/>
        <a:p>
          <a:endParaRPr lang="en-IN"/>
        </a:p>
      </dgm:t>
    </dgm:pt>
    <dgm:pt modelId="{C3B84E4A-5866-49AC-8A97-589BB437946A}" type="sibTrans" cxnId="{CF7669FE-194F-46E1-8740-48A026C944C9}">
      <dgm:prSet/>
      <dgm:spPr/>
      <dgm:t>
        <a:bodyPr/>
        <a:lstStyle/>
        <a:p>
          <a:endParaRPr lang="en-IN"/>
        </a:p>
      </dgm:t>
    </dgm:pt>
    <dgm:pt modelId="{2C47FC81-5C23-4793-975A-C9913BA0C67E}">
      <dgm:prSet/>
      <dgm:spPr/>
      <dgm:t>
        <a:bodyPr/>
        <a:lstStyle/>
        <a:p>
          <a:r>
            <a:rPr lang="en-IN" b="1" dirty="0">
              <a:latin typeface="Times New Roman" panose="02020603050405020304" pitchFamily="18" charset="0"/>
              <a:cs typeface="Times New Roman" panose="02020603050405020304" pitchFamily="18" charset="0"/>
            </a:rPr>
            <a:t>Competitive Rivalry:</a:t>
          </a:r>
          <a:r>
            <a:rPr lang="en-IN" dirty="0">
              <a:latin typeface="Times New Roman" panose="02020603050405020304" pitchFamily="18" charset="0"/>
              <a:cs typeface="Times New Roman" panose="02020603050405020304" pitchFamily="18" charset="0"/>
            </a:rPr>
            <a:t> Moderate, as few brands offer premium solar charging solutions.</a:t>
          </a:r>
        </a:p>
      </dgm:t>
    </dgm:pt>
    <dgm:pt modelId="{89BFD525-E837-4481-B498-1B3A9EC722AD}" type="parTrans" cxnId="{566C7C22-4E84-4B10-B0DE-E0CB8E323739}">
      <dgm:prSet/>
      <dgm:spPr/>
      <dgm:t>
        <a:bodyPr/>
        <a:lstStyle/>
        <a:p>
          <a:endParaRPr lang="en-IN"/>
        </a:p>
      </dgm:t>
    </dgm:pt>
    <dgm:pt modelId="{D5EF09D6-34EE-4589-97D1-C6B27E10C9B1}" type="sibTrans" cxnId="{566C7C22-4E84-4B10-B0DE-E0CB8E323739}">
      <dgm:prSet/>
      <dgm:spPr/>
      <dgm:t>
        <a:bodyPr/>
        <a:lstStyle/>
        <a:p>
          <a:endParaRPr lang="en-IN"/>
        </a:p>
      </dgm:t>
    </dgm:pt>
    <dgm:pt modelId="{C14FCD4C-3260-4846-BE35-BC24EFA91C42}" type="pres">
      <dgm:prSet presAssocID="{C00501C0-FDC8-4444-BBB6-F315483ED1A1}" presName="Name0" presStyleCnt="0">
        <dgm:presLayoutVars>
          <dgm:chMax val="1"/>
          <dgm:dir/>
          <dgm:animLvl val="ctr"/>
          <dgm:resizeHandles val="exact"/>
        </dgm:presLayoutVars>
      </dgm:prSet>
      <dgm:spPr/>
    </dgm:pt>
    <dgm:pt modelId="{A1EF23D4-472C-4042-8CE0-480A4CDDC0C1}" type="pres">
      <dgm:prSet presAssocID="{87AA7D2E-E930-4C17-AFFB-4415ED250C20}" presName="centerShape" presStyleLbl="node0" presStyleIdx="0" presStyleCnt="1"/>
      <dgm:spPr/>
    </dgm:pt>
    <dgm:pt modelId="{4B813010-3742-45F1-BD92-308EBEA27478}" type="pres">
      <dgm:prSet presAssocID="{2584DC37-A5BE-4871-B02A-894DB246CF06}" presName="node" presStyleLbl="node1" presStyleIdx="0" presStyleCnt="5">
        <dgm:presLayoutVars>
          <dgm:bulletEnabled val="1"/>
        </dgm:presLayoutVars>
      </dgm:prSet>
      <dgm:spPr/>
    </dgm:pt>
    <dgm:pt modelId="{0A7B8CC6-C5B9-4A0F-BD97-6549E6C5127E}" type="pres">
      <dgm:prSet presAssocID="{2584DC37-A5BE-4871-B02A-894DB246CF06}" presName="dummy" presStyleCnt="0"/>
      <dgm:spPr/>
    </dgm:pt>
    <dgm:pt modelId="{83231C29-52CE-4EA8-8D84-BD110264B045}" type="pres">
      <dgm:prSet presAssocID="{FDC70664-AA5E-40C8-B909-15F23B16A5B6}" presName="sibTrans" presStyleLbl="sibTrans2D1" presStyleIdx="0" presStyleCnt="5"/>
      <dgm:spPr/>
    </dgm:pt>
    <dgm:pt modelId="{5A4824CD-955B-4A4C-95BE-A96D31E1B3E0}" type="pres">
      <dgm:prSet presAssocID="{0B6F1BFB-85E6-42D2-A56E-E244522132B2}" presName="node" presStyleLbl="node1" presStyleIdx="1" presStyleCnt="5">
        <dgm:presLayoutVars>
          <dgm:bulletEnabled val="1"/>
        </dgm:presLayoutVars>
      </dgm:prSet>
      <dgm:spPr/>
    </dgm:pt>
    <dgm:pt modelId="{8B71255F-9429-4C9A-A97F-2BE0E7BCA319}" type="pres">
      <dgm:prSet presAssocID="{0B6F1BFB-85E6-42D2-A56E-E244522132B2}" presName="dummy" presStyleCnt="0"/>
      <dgm:spPr/>
    </dgm:pt>
    <dgm:pt modelId="{587C8B5F-5978-4B04-9008-3FBDD3A3370A}" type="pres">
      <dgm:prSet presAssocID="{31BF3184-35C5-4575-B6E0-44EE3E0F3499}" presName="sibTrans" presStyleLbl="sibTrans2D1" presStyleIdx="1" presStyleCnt="5"/>
      <dgm:spPr/>
    </dgm:pt>
    <dgm:pt modelId="{08ACF5AF-6D55-4888-AEA7-BA97DE7B5B8B}" type="pres">
      <dgm:prSet presAssocID="{3109ABE2-28EE-45E1-AE9F-D7F3F75C82AE}" presName="node" presStyleLbl="node1" presStyleIdx="2" presStyleCnt="5">
        <dgm:presLayoutVars>
          <dgm:bulletEnabled val="1"/>
        </dgm:presLayoutVars>
      </dgm:prSet>
      <dgm:spPr/>
    </dgm:pt>
    <dgm:pt modelId="{D647CCAD-E11A-4665-84BB-4CDC3D7A0335}" type="pres">
      <dgm:prSet presAssocID="{3109ABE2-28EE-45E1-AE9F-D7F3F75C82AE}" presName="dummy" presStyleCnt="0"/>
      <dgm:spPr/>
    </dgm:pt>
    <dgm:pt modelId="{B4C09B04-9F27-43AE-AF18-35AD1E1719B2}" type="pres">
      <dgm:prSet presAssocID="{9C406580-C1F3-4960-8CF0-DF3D5B9500D7}" presName="sibTrans" presStyleLbl="sibTrans2D1" presStyleIdx="2" presStyleCnt="5"/>
      <dgm:spPr/>
    </dgm:pt>
    <dgm:pt modelId="{6E75A57C-E063-4000-9B53-4324837E96F9}" type="pres">
      <dgm:prSet presAssocID="{4AEBF0DF-AD4D-416E-BB2B-2887BAC2B79F}" presName="node" presStyleLbl="node1" presStyleIdx="3" presStyleCnt="5">
        <dgm:presLayoutVars>
          <dgm:bulletEnabled val="1"/>
        </dgm:presLayoutVars>
      </dgm:prSet>
      <dgm:spPr/>
    </dgm:pt>
    <dgm:pt modelId="{153DB88E-1D79-4CFF-8383-37B9C30E7941}" type="pres">
      <dgm:prSet presAssocID="{4AEBF0DF-AD4D-416E-BB2B-2887BAC2B79F}" presName="dummy" presStyleCnt="0"/>
      <dgm:spPr/>
    </dgm:pt>
    <dgm:pt modelId="{B4BE9460-1564-44D9-A186-958E72D895BD}" type="pres">
      <dgm:prSet presAssocID="{C3B84E4A-5866-49AC-8A97-589BB437946A}" presName="sibTrans" presStyleLbl="sibTrans2D1" presStyleIdx="3" presStyleCnt="5"/>
      <dgm:spPr/>
    </dgm:pt>
    <dgm:pt modelId="{E3368CC7-0F91-473B-BFB2-10B732D58C30}" type="pres">
      <dgm:prSet presAssocID="{2C47FC81-5C23-4793-975A-C9913BA0C67E}" presName="node" presStyleLbl="node1" presStyleIdx="4" presStyleCnt="5">
        <dgm:presLayoutVars>
          <dgm:bulletEnabled val="1"/>
        </dgm:presLayoutVars>
      </dgm:prSet>
      <dgm:spPr/>
    </dgm:pt>
    <dgm:pt modelId="{8D2CA1EF-5DE4-4CFC-9AEC-CB8C92F44383}" type="pres">
      <dgm:prSet presAssocID="{2C47FC81-5C23-4793-975A-C9913BA0C67E}" presName="dummy" presStyleCnt="0"/>
      <dgm:spPr/>
    </dgm:pt>
    <dgm:pt modelId="{41FF527C-A239-4857-9013-AD155DC9ECA3}" type="pres">
      <dgm:prSet presAssocID="{D5EF09D6-34EE-4589-97D1-C6B27E10C9B1}" presName="sibTrans" presStyleLbl="sibTrans2D1" presStyleIdx="4" presStyleCnt="5"/>
      <dgm:spPr/>
    </dgm:pt>
  </dgm:ptLst>
  <dgm:cxnLst>
    <dgm:cxn modelId="{B2930E15-78F0-4A26-9CD5-65AF7D83A3A0}" type="presOf" srcId="{3109ABE2-28EE-45E1-AE9F-D7F3F75C82AE}" destId="{08ACF5AF-6D55-4888-AEA7-BA97DE7B5B8B}" srcOrd="0" destOrd="0" presId="urn:microsoft.com/office/officeart/2005/8/layout/radial6"/>
    <dgm:cxn modelId="{118AC116-B291-48FB-A27A-97CEFA70D3C0}" type="presOf" srcId="{87AA7D2E-E930-4C17-AFFB-4415ED250C20}" destId="{A1EF23D4-472C-4042-8CE0-480A4CDDC0C1}" srcOrd="0" destOrd="0" presId="urn:microsoft.com/office/officeart/2005/8/layout/radial6"/>
    <dgm:cxn modelId="{566C7C22-4E84-4B10-B0DE-E0CB8E323739}" srcId="{87AA7D2E-E930-4C17-AFFB-4415ED250C20}" destId="{2C47FC81-5C23-4793-975A-C9913BA0C67E}" srcOrd="4" destOrd="0" parTransId="{89BFD525-E837-4481-B498-1B3A9EC722AD}" sibTransId="{D5EF09D6-34EE-4589-97D1-C6B27E10C9B1}"/>
    <dgm:cxn modelId="{45EAA927-13D5-475F-9B39-5B94FA971A60}" type="presOf" srcId="{2C47FC81-5C23-4793-975A-C9913BA0C67E}" destId="{E3368CC7-0F91-473B-BFB2-10B732D58C30}" srcOrd="0" destOrd="0" presId="urn:microsoft.com/office/officeart/2005/8/layout/radial6"/>
    <dgm:cxn modelId="{FBD6FA5A-52C4-44B5-A498-35C223F2CA03}" srcId="{C00501C0-FDC8-4444-BBB6-F315483ED1A1}" destId="{87AA7D2E-E930-4C17-AFFB-4415ED250C20}" srcOrd="0" destOrd="0" parTransId="{195FCFDD-16D2-4DD6-890B-11687B9F2374}" sibTransId="{4A7C7C7A-E4F7-490C-898D-2555F0923C86}"/>
    <dgm:cxn modelId="{B5C9DA7A-D167-4076-ABA1-4C1A4C38F5B9}" type="presOf" srcId="{C3B84E4A-5866-49AC-8A97-589BB437946A}" destId="{B4BE9460-1564-44D9-A186-958E72D895BD}" srcOrd="0" destOrd="0" presId="urn:microsoft.com/office/officeart/2005/8/layout/radial6"/>
    <dgm:cxn modelId="{A274D182-A66E-4F63-B035-A7B06C66152A}" type="presOf" srcId="{31BF3184-35C5-4575-B6E0-44EE3E0F3499}" destId="{587C8B5F-5978-4B04-9008-3FBDD3A3370A}" srcOrd="0" destOrd="0" presId="urn:microsoft.com/office/officeart/2005/8/layout/radial6"/>
    <dgm:cxn modelId="{73E45983-D9E6-491F-B38B-67EC55022405}" type="presOf" srcId="{2584DC37-A5BE-4871-B02A-894DB246CF06}" destId="{4B813010-3742-45F1-BD92-308EBEA27478}" srcOrd="0" destOrd="0" presId="urn:microsoft.com/office/officeart/2005/8/layout/radial6"/>
    <dgm:cxn modelId="{161B2B8C-F03D-452E-9EA5-9448ED15F4CA}" type="presOf" srcId="{0B6F1BFB-85E6-42D2-A56E-E244522132B2}" destId="{5A4824CD-955B-4A4C-95BE-A96D31E1B3E0}" srcOrd="0" destOrd="0" presId="urn:microsoft.com/office/officeart/2005/8/layout/radial6"/>
    <dgm:cxn modelId="{E04BA58F-414E-49B8-9AE3-EDA6EE7C9E69}" srcId="{87AA7D2E-E930-4C17-AFFB-4415ED250C20}" destId="{0B6F1BFB-85E6-42D2-A56E-E244522132B2}" srcOrd="1" destOrd="0" parTransId="{EEAF7C56-1A17-4796-A5F7-38847161097E}" sibTransId="{31BF3184-35C5-4575-B6E0-44EE3E0F3499}"/>
    <dgm:cxn modelId="{FC6A62A0-3F71-4B11-B3DD-F7BFF2260CC0}" type="presOf" srcId="{C00501C0-FDC8-4444-BBB6-F315483ED1A1}" destId="{C14FCD4C-3260-4846-BE35-BC24EFA91C42}" srcOrd="0" destOrd="0" presId="urn:microsoft.com/office/officeart/2005/8/layout/radial6"/>
    <dgm:cxn modelId="{40EBD1A6-DBE9-4242-B6A5-2F9F1F2CCC1F}" srcId="{87AA7D2E-E930-4C17-AFFB-4415ED250C20}" destId="{2584DC37-A5BE-4871-B02A-894DB246CF06}" srcOrd="0" destOrd="0" parTransId="{B5C087C1-0C31-4D26-9D6E-C04EAC0B2D8C}" sibTransId="{FDC70664-AA5E-40C8-B909-15F23B16A5B6}"/>
    <dgm:cxn modelId="{38C3ACB8-6FFB-471F-AEF4-8FB548A8F970}" type="presOf" srcId="{4AEBF0DF-AD4D-416E-BB2B-2887BAC2B79F}" destId="{6E75A57C-E063-4000-9B53-4324837E96F9}" srcOrd="0" destOrd="0" presId="urn:microsoft.com/office/officeart/2005/8/layout/radial6"/>
    <dgm:cxn modelId="{57B1A9C0-E64F-4131-BC3F-B8161CB8CFF3}" srcId="{87AA7D2E-E930-4C17-AFFB-4415ED250C20}" destId="{3109ABE2-28EE-45E1-AE9F-D7F3F75C82AE}" srcOrd="2" destOrd="0" parTransId="{E8A4752E-6C2F-4FF4-8896-78264E807EFC}" sibTransId="{9C406580-C1F3-4960-8CF0-DF3D5B9500D7}"/>
    <dgm:cxn modelId="{445D37CF-B4B1-49B9-8E9A-8F143BBD37CA}" type="presOf" srcId="{9C406580-C1F3-4960-8CF0-DF3D5B9500D7}" destId="{B4C09B04-9F27-43AE-AF18-35AD1E1719B2}" srcOrd="0" destOrd="0" presId="urn:microsoft.com/office/officeart/2005/8/layout/radial6"/>
    <dgm:cxn modelId="{BECE51D9-C6FB-405A-B180-8F334B09D59B}" type="presOf" srcId="{FDC70664-AA5E-40C8-B909-15F23B16A5B6}" destId="{83231C29-52CE-4EA8-8D84-BD110264B045}" srcOrd="0" destOrd="0" presId="urn:microsoft.com/office/officeart/2005/8/layout/radial6"/>
    <dgm:cxn modelId="{7CB1F9E4-F178-4B84-A944-58371704B682}" type="presOf" srcId="{D5EF09D6-34EE-4589-97D1-C6B27E10C9B1}" destId="{41FF527C-A239-4857-9013-AD155DC9ECA3}" srcOrd="0" destOrd="0" presId="urn:microsoft.com/office/officeart/2005/8/layout/radial6"/>
    <dgm:cxn modelId="{CF7669FE-194F-46E1-8740-48A026C944C9}" srcId="{87AA7D2E-E930-4C17-AFFB-4415ED250C20}" destId="{4AEBF0DF-AD4D-416E-BB2B-2887BAC2B79F}" srcOrd="3" destOrd="0" parTransId="{DD597468-E4B1-4FF4-88B1-4D297686BAC8}" sibTransId="{C3B84E4A-5866-49AC-8A97-589BB437946A}"/>
    <dgm:cxn modelId="{77099190-3A0C-4643-ABE9-FEE16E20F932}" type="presParOf" srcId="{C14FCD4C-3260-4846-BE35-BC24EFA91C42}" destId="{A1EF23D4-472C-4042-8CE0-480A4CDDC0C1}" srcOrd="0" destOrd="0" presId="urn:microsoft.com/office/officeart/2005/8/layout/radial6"/>
    <dgm:cxn modelId="{7998C11E-DEE2-4F13-AF1A-24ADCE9D98DC}" type="presParOf" srcId="{C14FCD4C-3260-4846-BE35-BC24EFA91C42}" destId="{4B813010-3742-45F1-BD92-308EBEA27478}" srcOrd="1" destOrd="0" presId="urn:microsoft.com/office/officeart/2005/8/layout/radial6"/>
    <dgm:cxn modelId="{E2A52536-B014-43F9-85B3-CA4B4AFFAAD1}" type="presParOf" srcId="{C14FCD4C-3260-4846-BE35-BC24EFA91C42}" destId="{0A7B8CC6-C5B9-4A0F-BD97-6549E6C5127E}" srcOrd="2" destOrd="0" presId="urn:microsoft.com/office/officeart/2005/8/layout/radial6"/>
    <dgm:cxn modelId="{FE9A50CB-8464-45F7-BCB8-5CBB5DA9D251}" type="presParOf" srcId="{C14FCD4C-3260-4846-BE35-BC24EFA91C42}" destId="{83231C29-52CE-4EA8-8D84-BD110264B045}" srcOrd="3" destOrd="0" presId="urn:microsoft.com/office/officeart/2005/8/layout/radial6"/>
    <dgm:cxn modelId="{AC462724-3ED2-4536-8752-4A0A7BCF574E}" type="presParOf" srcId="{C14FCD4C-3260-4846-BE35-BC24EFA91C42}" destId="{5A4824CD-955B-4A4C-95BE-A96D31E1B3E0}" srcOrd="4" destOrd="0" presId="urn:microsoft.com/office/officeart/2005/8/layout/radial6"/>
    <dgm:cxn modelId="{B96B5846-053E-44C0-8CDE-254D6C542641}" type="presParOf" srcId="{C14FCD4C-3260-4846-BE35-BC24EFA91C42}" destId="{8B71255F-9429-4C9A-A97F-2BE0E7BCA319}" srcOrd="5" destOrd="0" presId="urn:microsoft.com/office/officeart/2005/8/layout/radial6"/>
    <dgm:cxn modelId="{9E43A39B-455B-411F-8F16-301ABABB1CDB}" type="presParOf" srcId="{C14FCD4C-3260-4846-BE35-BC24EFA91C42}" destId="{587C8B5F-5978-4B04-9008-3FBDD3A3370A}" srcOrd="6" destOrd="0" presId="urn:microsoft.com/office/officeart/2005/8/layout/radial6"/>
    <dgm:cxn modelId="{2FD5B357-01A8-4EBC-9AFC-3596E0E130C0}" type="presParOf" srcId="{C14FCD4C-3260-4846-BE35-BC24EFA91C42}" destId="{08ACF5AF-6D55-4888-AEA7-BA97DE7B5B8B}" srcOrd="7" destOrd="0" presId="urn:microsoft.com/office/officeart/2005/8/layout/radial6"/>
    <dgm:cxn modelId="{6AC9C9D7-D952-4569-8A68-FE5392E997B9}" type="presParOf" srcId="{C14FCD4C-3260-4846-BE35-BC24EFA91C42}" destId="{D647CCAD-E11A-4665-84BB-4CDC3D7A0335}" srcOrd="8" destOrd="0" presId="urn:microsoft.com/office/officeart/2005/8/layout/radial6"/>
    <dgm:cxn modelId="{80F9DDA6-79EE-4B61-B199-DAD02B238078}" type="presParOf" srcId="{C14FCD4C-3260-4846-BE35-BC24EFA91C42}" destId="{B4C09B04-9F27-43AE-AF18-35AD1E1719B2}" srcOrd="9" destOrd="0" presId="urn:microsoft.com/office/officeart/2005/8/layout/radial6"/>
    <dgm:cxn modelId="{2831FB5D-7123-4787-8B2A-14FE98FF72F5}" type="presParOf" srcId="{C14FCD4C-3260-4846-BE35-BC24EFA91C42}" destId="{6E75A57C-E063-4000-9B53-4324837E96F9}" srcOrd="10" destOrd="0" presId="urn:microsoft.com/office/officeart/2005/8/layout/radial6"/>
    <dgm:cxn modelId="{B8924E4D-2848-4101-BF18-84C2F7789D50}" type="presParOf" srcId="{C14FCD4C-3260-4846-BE35-BC24EFA91C42}" destId="{153DB88E-1D79-4CFF-8383-37B9C30E7941}" srcOrd="11" destOrd="0" presId="urn:microsoft.com/office/officeart/2005/8/layout/radial6"/>
    <dgm:cxn modelId="{8E48E5BB-65A7-4047-B978-355B2169C988}" type="presParOf" srcId="{C14FCD4C-3260-4846-BE35-BC24EFA91C42}" destId="{B4BE9460-1564-44D9-A186-958E72D895BD}" srcOrd="12" destOrd="0" presId="urn:microsoft.com/office/officeart/2005/8/layout/radial6"/>
    <dgm:cxn modelId="{72081A73-36D9-4443-BA8B-4ABE812566D5}" type="presParOf" srcId="{C14FCD4C-3260-4846-BE35-BC24EFA91C42}" destId="{E3368CC7-0F91-473B-BFB2-10B732D58C30}" srcOrd="13" destOrd="0" presId="urn:microsoft.com/office/officeart/2005/8/layout/radial6"/>
    <dgm:cxn modelId="{AB7BB837-FFE9-45A7-A563-9983C9E6EF36}" type="presParOf" srcId="{C14FCD4C-3260-4846-BE35-BC24EFA91C42}" destId="{8D2CA1EF-5DE4-4CFC-9AEC-CB8C92F44383}" srcOrd="14" destOrd="0" presId="urn:microsoft.com/office/officeart/2005/8/layout/radial6"/>
    <dgm:cxn modelId="{F5B0A19A-B3B0-4003-853F-06476466B419}" type="presParOf" srcId="{C14FCD4C-3260-4846-BE35-BC24EFA91C42}" destId="{41FF527C-A239-4857-9013-AD155DC9ECA3}" srcOrd="15" destOrd="0" presId="urn:microsoft.com/office/officeart/2005/8/layout/radial6"/>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9A14B3C-8AA0-4659-A45E-55258D5B5A3B}" type="doc">
      <dgm:prSet loTypeId="urn:microsoft.com/office/officeart/2005/8/layout/chevron2" loCatId="list" qsTypeId="urn:microsoft.com/office/officeart/2005/8/quickstyle/simple1" qsCatId="simple" csTypeId="urn:microsoft.com/office/officeart/2005/8/colors/accent3_1" csCatId="accent3"/>
      <dgm:spPr/>
      <dgm:t>
        <a:bodyPr/>
        <a:lstStyle/>
        <a:p>
          <a:endParaRPr lang="en-IN"/>
        </a:p>
      </dgm:t>
    </dgm:pt>
    <dgm:pt modelId="{D17A147E-6D01-430C-8942-CC9226002FBC}">
      <dgm:prSet/>
      <dgm:spPr/>
      <dgm:t>
        <a:bodyPr/>
        <a:lstStyle/>
        <a:p>
          <a:pPr>
            <a:lnSpc>
              <a:spcPct val="150000"/>
            </a:lnSpc>
          </a:pPr>
          <a:r>
            <a:rPr lang="en-IN" b="1">
              <a:latin typeface="Times New Roman" panose="02020603050405020304" pitchFamily="18" charset="0"/>
              <a:cs typeface="Times New Roman" panose="02020603050405020304" pitchFamily="18" charset="0"/>
            </a:rPr>
            <a:t>Key Findings &amp; Critical Insights</a:t>
          </a:r>
          <a:endParaRPr lang="en-IN">
            <a:latin typeface="Times New Roman" panose="02020603050405020304" pitchFamily="18" charset="0"/>
            <a:cs typeface="Times New Roman" panose="02020603050405020304" pitchFamily="18" charset="0"/>
          </a:endParaRPr>
        </a:p>
      </dgm:t>
    </dgm:pt>
    <dgm:pt modelId="{1050FC5C-591A-40DC-A829-F45907FE9788}" type="parTrans" cxnId="{DF55D547-6358-4E8A-B5CE-1E74BB149057}">
      <dgm:prSet/>
      <dgm:spPr/>
      <dgm:t>
        <a:bodyPr/>
        <a:lstStyle/>
        <a:p>
          <a:endParaRPr lang="en-IN"/>
        </a:p>
      </dgm:t>
    </dgm:pt>
    <dgm:pt modelId="{85EF7900-52FB-4863-BD3D-B30FAA8DDA90}" type="sibTrans" cxnId="{DF55D547-6358-4E8A-B5CE-1E74BB149057}">
      <dgm:prSet/>
      <dgm:spPr/>
      <dgm:t>
        <a:bodyPr/>
        <a:lstStyle/>
        <a:p>
          <a:endParaRPr lang="en-IN"/>
        </a:p>
      </dgm:t>
    </dgm:pt>
    <dgm:pt modelId="{7EFA3692-C613-4816-9A17-257FF60E2054}">
      <dgm:prSet/>
      <dgm:spPr/>
      <dgm:t>
        <a:bodyPr/>
        <a:lstStyle/>
        <a:p>
          <a:pPr>
            <a:lnSpc>
              <a:spcPct val="150000"/>
            </a:lnSpc>
          </a:pPr>
          <a:r>
            <a:rPr lang="en-IN" dirty="0">
              <a:latin typeface="Times New Roman" panose="02020603050405020304" pitchFamily="18" charset="0"/>
              <a:cs typeface="Times New Roman" panose="02020603050405020304" pitchFamily="18" charset="0"/>
            </a:rPr>
            <a:t>Strong growth in UK energy consumption highlights rising demand for alternative and sustainable power sources.</a:t>
          </a:r>
        </a:p>
      </dgm:t>
    </dgm:pt>
    <dgm:pt modelId="{2EC326A3-485E-437B-BC6D-2D639530F780}" type="parTrans" cxnId="{E303EFC1-3DE9-49D4-8DFF-598205366C5D}">
      <dgm:prSet/>
      <dgm:spPr/>
      <dgm:t>
        <a:bodyPr/>
        <a:lstStyle/>
        <a:p>
          <a:endParaRPr lang="en-IN"/>
        </a:p>
      </dgm:t>
    </dgm:pt>
    <dgm:pt modelId="{A3A7BEE3-615D-4C90-994D-32FA229E0176}" type="sibTrans" cxnId="{E303EFC1-3DE9-49D4-8DFF-598205366C5D}">
      <dgm:prSet/>
      <dgm:spPr/>
      <dgm:t>
        <a:bodyPr/>
        <a:lstStyle/>
        <a:p>
          <a:endParaRPr lang="en-IN"/>
        </a:p>
      </dgm:t>
    </dgm:pt>
    <dgm:pt modelId="{6880377A-0A10-4158-B6B3-9A55016DD1ED}">
      <dgm:prSet/>
      <dgm:spPr/>
      <dgm:t>
        <a:bodyPr/>
        <a:lstStyle/>
        <a:p>
          <a:pPr>
            <a:lnSpc>
              <a:spcPct val="150000"/>
            </a:lnSpc>
          </a:pPr>
          <a:r>
            <a:rPr lang="en-IN" dirty="0">
              <a:latin typeface="Times New Roman" panose="02020603050405020304" pitchFamily="18" charset="0"/>
              <a:cs typeface="Times New Roman" panose="02020603050405020304" pitchFamily="18" charset="0"/>
            </a:rPr>
            <a:t>Limited availability of premium solar chargers creates a clear market gap for </a:t>
          </a:r>
          <a:r>
            <a:rPr lang="en-IN" dirty="0" err="1">
              <a:latin typeface="Times New Roman" panose="02020603050405020304" pitchFamily="18" charset="0"/>
              <a:cs typeface="Times New Roman" panose="02020603050405020304" pitchFamily="18" charset="0"/>
            </a:rPr>
            <a:t>LumiCharge</a:t>
          </a:r>
          <a:r>
            <a:rPr lang="en-IN" dirty="0">
              <a:latin typeface="Times New Roman" panose="02020603050405020304" pitchFamily="18" charset="0"/>
              <a:cs typeface="Times New Roman" panose="02020603050405020304" pitchFamily="18" charset="0"/>
            </a:rPr>
            <a:t>.</a:t>
          </a:r>
        </a:p>
      </dgm:t>
    </dgm:pt>
    <dgm:pt modelId="{584C32B2-71EA-4ACF-8817-FD724DF8DF9A}" type="parTrans" cxnId="{41BF54EF-1EBD-4D31-8970-6EF58BA57251}">
      <dgm:prSet/>
      <dgm:spPr/>
      <dgm:t>
        <a:bodyPr/>
        <a:lstStyle/>
        <a:p>
          <a:endParaRPr lang="en-IN"/>
        </a:p>
      </dgm:t>
    </dgm:pt>
    <dgm:pt modelId="{B6C60EF5-AB26-446F-9E4C-F295F67D53A8}" type="sibTrans" cxnId="{41BF54EF-1EBD-4D31-8970-6EF58BA57251}">
      <dgm:prSet/>
      <dgm:spPr/>
      <dgm:t>
        <a:bodyPr/>
        <a:lstStyle/>
        <a:p>
          <a:endParaRPr lang="en-IN"/>
        </a:p>
      </dgm:t>
    </dgm:pt>
    <dgm:pt modelId="{1BEA6763-97DF-4F51-9E52-9727F04D828E}">
      <dgm:prSet/>
      <dgm:spPr/>
      <dgm:t>
        <a:bodyPr/>
        <a:lstStyle/>
        <a:p>
          <a:pPr>
            <a:lnSpc>
              <a:spcPct val="150000"/>
            </a:lnSpc>
          </a:pPr>
          <a:r>
            <a:rPr lang="en-IN" dirty="0">
              <a:latin typeface="Times New Roman" panose="02020603050405020304" pitchFamily="18" charset="0"/>
              <a:cs typeface="Times New Roman" panose="02020603050405020304" pitchFamily="18" charset="0"/>
            </a:rPr>
            <a:t>UK consumers value eco-friendly, portable, and reliable charging solutions.</a:t>
          </a:r>
        </a:p>
      </dgm:t>
    </dgm:pt>
    <dgm:pt modelId="{088163A2-8293-4551-817B-F01A445A877C}" type="parTrans" cxnId="{047E24DB-0433-4B4E-9735-F4087C4DAD4F}">
      <dgm:prSet/>
      <dgm:spPr/>
      <dgm:t>
        <a:bodyPr/>
        <a:lstStyle/>
        <a:p>
          <a:endParaRPr lang="en-IN"/>
        </a:p>
      </dgm:t>
    </dgm:pt>
    <dgm:pt modelId="{22D65BFC-5927-4CB9-A0C1-568B40D8B5E6}" type="sibTrans" cxnId="{047E24DB-0433-4B4E-9735-F4087C4DAD4F}">
      <dgm:prSet/>
      <dgm:spPr/>
      <dgm:t>
        <a:bodyPr/>
        <a:lstStyle/>
        <a:p>
          <a:endParaRPr lang="en-IN"/>
        </a:p>
      </dgm:t>
    </dgm:pt>
    <dgm:pt modelId="{9DBBCF91-CF62-4B70-A637-5A9B81BDE745}" type="pres">
      <dgm:prSet presAssocID="{59A14B3C-8AA0-4659-A45E-55258D5B5A3B}" presName="linearFlow" presStyleCnt="0">
        <dgm:presLayoutVars>
          <dgm:dir/>
          <dgm:animLvl val="lvl"/>
          <dgm:resizeHandles val="exact"/>
        </dgm:presLayoutVars>
      </dgm:prSet>
      <dgm:spPr/>
    </dgm:pt>
    <dgm:pt modelId="{56DBFBC6-8CB7-4381-B1FC-B4892BA3E07A}" type="pres">
      <dgm:prSet presAssocID="{D17A147E-6D01-430C-8942-CC9226002FBC}" presName="composite" presStyleCnt="0"/>
      <dgm:spPr/>
    </dgm:pt>
    <dgm:pt modelId="{927D41D1-3CBC-4D28-8076-606E604260D6}" type="pres">
      <dgm:prSet presAssocID="{D17A147E-6D01-430C-8942-CC9226002FBC}" presName="parentText" presStyleLbl="alignNode1" presStyleIdx="0" presStyleCnt="1">
        <dgm:presLayoutVars>
          <dgm:chMax val="1"/>
          <dgm:bulletEnabled val="1"/>
        </dgm:presLayoutVars>
      </dgm:prSet>
      <dgm:spPr/>
    </dgm:pt>
    <dgm:pt modelId="{24C2D198-3718-423A-8BAA-BE0A1BE667C8}" type="pres">
      <dgm:prSet presAssocID="{D17A147E-6D01-430C-8942-CC9226002FBC}" presName="descendantText" presStyleLbl="alignAcc1" presStyleIdx="0" presStyleCnt="1">
        <dgm:presLayoutVars>
          <dgm:bulletEnabled val="1"/>
        </dgm:presLayoutVars>
      </dgm:prSet>
      <dgm:spPr/>
    </dgm:pt>
  </dgm:ptLst>
  <dgm:cxnLst>
    <dgm:cxn modelId="{D9884F29-40AD-4024-ACF3-684FC6CC8ECA}" type="presOf" srcId="{D17A147E-6D01-430C-8942-CC9226002FBC}" destId="{927D41D1-3CBC-4D28-8076-606E604260D6}" srcOrd="0" destOrd="0" presId="urn:microsoft.com/office/officeart/2005/8/layout/chevron2"/>
    <dgm:cxn modelId="{DF55D547-6358-4E8A-B5CE-1E74BB149057}" srcId="{59A14B3C-8AA0-4659-A45E-55258D5B5A3B}" destId="{D17A147E-6D01-430C-8942-CC9226002FBC}" srcOrd="0" destOrd="0" parTransId="{1050FC5C-591A-40DC-A829-F45907FE9788}" sibTransId="{85EF7900-52FB-4863-BD3D-B30FAA8DDA90}"/>
    <dgm:cxn modelId="{0F755A5E-DD16-4542-8A81-4042017D048B}" type="presOf" srcId="{7EFA3692-C613-4816-9A17-257FF60E2054}" destId="{24C2D198-3718-423A-8BAA-BE0A1BE667C8}" srcOrd="0" destOrd="0" presId="urn:microsoft.com/office/officeart/2005/8/layout/chevron2"/>
    <dgm:cxn modelId="{33B20E63-E56C-410E-B373-99F97166CC0F}" type="presOf" srcId="{59A14B3C-8AA0-4659-A45E-55258D5B5A3B}" destId="{9DBBCF91-CF62-4B70-A637-5A9B81BDE745}" srcOrd="0" destOrd="0" presId="urn:microsoft.com/office/officeart/2005/8/layout/chevron2"/>
    <dgm:cxn modelId="{BB309B6E-7485-4FA2-A256-0FCEF395387B}" type="presOf" srcId="{1BEA6763-97DF-4F51-9E52-9727F04D828E}" destId="{24C2D198-3718-423A-8BAA-BE0A1BE667C8}" srcOrd="0" destOrd="2" presId="urn:microsoft.com/office/officeart/2005/8/layout/chevron2"/>
    <dgm:cxn modelId="{E303EFC1-3DE9-49D4-8DFF-598205366C5D}" srcId="{D17A147E-6D01-430C-8942-CC9226002FBC}" destId="{7EFA3692-C613-4816-9A17-257FF60E2054}" srcOrd="0" destOrd="0" parTransId="{2EC326A3-485E-437B-BC6D-2D639530F780}" sibTransId="{A3A7BEE3-615D-4C90-994D-32FA229E0176}"/>
    <dgm:cxn modelId="{59392EC7-8B46-4165-8BC7-0FA2C155AAD8}" type="presOf" srcId="{6880377A-0A10-4158-B6B3-9A55016DD1ED}" destId="{24C2D198-3718-423A-8BAA-BE0A1BE667C8}" srcOrd="0" destOrd="1" presId="urn:microsoft.com/office/officeart/2005/8/layout/chevron2"/>
    <dgm:cxn modelId="{047E24DB-0433-4B4E-9735-F4087C4DAD4F}" srcId="{D17A147E-6D01-430C-8942-CC9226002FBC}" destId="{1BEA6763-97DF-4F51-9E52-9727F04D828E}" srcOrd="2" destOrd="0" parTransId="{088163A2-8293-4551-817B-F01A445A877C}" sibTransId="{22D65BFC-5927-4CB9-A0C1-568B40D8B5E6}"/>
    <dgm:cxn modelId="{41BF54EF-1EBD-4D31-8970-6EF58BA57251}" srcId="{D17A147E-6D01-430C-8942-CC9226002FBC}" destId="{6880377A-0A10-4158-B6B3-9A55016DD1ED}" srcOrd="1" destOrd="0" parTransId="{584C32B2-71EA-4ACF-8817-FD724DF8DF9A}" sibTransId="{B6C60EF5-AB26-446F-9E4C-F295F67D53A8}"/>
    <dgm:cxn modelId="{E35F66D6-523D-412D-A273-6AF9507A8051}" type="presParOf" srcId="{9DBBCF91-CF62-4B70-A637-5A9B81BDE745}" destId="{56DBFBC6-8CB7-4381-B1FC-B4892BA3E07A}" srcOrd="0" destOrd="0" presId="urn:microsoft.com/office/officeart/2005/8/layout/chevron2"/>
    <dgm:cxn modelId="{E757A09E-14B0-459B-98B1-39432D7ED368}" type="presParOf" srcId="{56DBFBC6-8CB7-4381-B1FC-B4892BA3E07A}" destId="{927D41D1-3CBC-4D28-8076-606E604260D6}" srcOrd="0" destOrd="0" presId="urn:microsoft.com/office/officeart/2005/8/layout/chevron2"/>
    <dgm:cxn modelId="{9171F44D-3E00-49C5-ADD4-8AB572C98980}" type="presParOf" srcId="{56DBFBC6-8CB7-4381-B1FC-B4892BA3E07A}" destId="{24C2D198-3718-423A-8BAA-BE0A1BE667C8}" srcOrd="1" destOrd="0" presId="urn:microsoft.com/office/officeart/2005/8/layout/chevron2"/>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3CA187-F16C-4860-B76A-B8FB2A60C5C7}">
      <dsp:nvSpPr>
        <dsp:cNvPr id="0" name=""/>
        <dsp:cNvSpPr/>
      </dsp:nvSpPr>
      <dsp:spPr>
        <a:xfrm>
          <a:off x="0" y="170150"/>
          <a:ext cx="7100886" cy="55575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50000"/>
            </a:lnSpc>
            <a:spcBef>
              <a:spcPct val="0"/>
            </a:spcBef>
            <a:spcAft>
              <a:spcPct val="35000"/>
            </a:spcAft>
            <a:buNone/>
          </a:pPr>
          <a:r>
            <a:rPr lang="en-IN" sz="1900" b="1" kern="1200" dirty="0">
              <a:latin typeface="Times New Roman" panose="02020603050405020304" pitchFamily="18" charset="0"/>
              <a:cs typeface="Times New Roman" panose="02020603050405020304" pitchFamily="18" charset="0"/>
            </a:rPr>
            <a:t>Issues: </a:t>
          </a:r>
          <a:r>
            <a:rPr lang="en-IN" sz="1900" kern="1200" dirty="0">
              <a:latin typeface="Times New Roman" panose="02020603050405020304" pitchFamily="18" charset="0"/>
              <a:cs typeface="Times New Roman" panose="02020603050405020304" pitchFamily="18" charset="0"/>
            </a:rPr>
            <a:t>Sustainable international market entry for clean-tech products.</a:t>
          </a:r>
        </a:p>
      </dsp:txBody>
      <dsp:txXfrm>
        <a:off x="27129" y="197279"/>
        <a:ext cx="7046628" cy="5014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FF527C-A239-4857-9013-AD155DC9ECA3}">
      <dsp:nvSpPr>
        <dsp:cNvPr id="0" name=""/>
        <dsp:cNvSpPr/>
      </dsp:nvSpPr>
      <dsp:spPr>
        <a:xfrm>
          <a:off x="714096" y="1670752"/>
          <a:ext cx="5672693" cy="5672693"/>
        </a:xfrm>
        <a:prstGeom prst="blockArc">
          <a:avLst>
            <a:gd name="adj1" fmla="val 11880000"/>
            <a:gd name="adj2" fmla="val 16200000"/>
            <a:gd name="adj3" fmla="val 463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4BE9460-1564-44D9-A186-958E72D895BD}">
      <dsp:nvSpPr>
        <dsp:cNvPr id="0" name=""/>
        <dsp:cNvSpPr/>
      </dsp:nvSpPr>
      <dsp:spPr>
        <a:xfrm>
          <a:off x="714096" y="1670752"/>
          <a:ext cx="5672693" cy="5672693"/>
        </a:xfrm>
        <a:prstGeom prst="blockArc">
          <a:avLst>
            <a:gd name="adj1" fmla="val 7560000"/>
            <a:gd name="adj2" fmla="val 11880000"/>
            <a:gd name="adj3" fmla="val 463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4C09B04-9F27-43AE-AF18-35AD1E1719B2}">
      <dsp:nvSpPr>
        <dsp:cNvPr id="0" name=""/>
        <dsp:cNvSpPr/>
      </dsp:nvSpPr>
      <dsp:spPr>
        <a:xfrm>
          <a:off x="714096" y="1670752"/>
          <a:ext cx="5672693" cy="5672693"/>
        </a:xfrm>
        <a:prstGeom prst="blockArc">
          <a:avLst>
            <a:gd name="adj1" fmla="val 3240000"/>
            <a:gd name="adj2" fmla="val 7560000"/>
            <a:gd name="adj3" fmla="val 463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87C8B5F-5978-4B04-9008-3FBDD3A3370A}">
      <dsp:nvSpPr>
        <dsp:cNvPr id="0" name=""/>
        <dsp:cNvSpPr/>
      </dsp:nvSpPr>
      <dsp:spPr>
        <a:xfrm>
          <a:off x="714096" y="1670752"/>
          <a:ext cx="5672693" cy="5672693"/>
        </a:xfrm>
        <a:prstGeom prst="blockArc">
          <a:avLst>
            <a:gd name="adj1" fmla="val 20520000"/>
            <a:gd name="adj2" fmla="val 3240000"/>
            <a:gd name="adj3" fmla="val 463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231C29-52CE-4EA8-8D84-BD110264B045}">
      <dsp:nvSpPr>
        <dsp:cNvPr id="0" name=""/>
        <dsp:cNvSpPr/>
      </dsp:nvSpPr>
      <dsp:spPr>
        <a:xfrm>
          <a:off x="714096" y="1670752"/>
          <a:ext cx="5672693" cy="5672693"/>
        </a:xfrm>
        <a:prstGeom prst="blockArc">
          <a:avLst>
            <a:gd name="adj1" fmla="val 16200000"/>
            <a:gd name="adj2" fmla="val 20520000"/>
            <a:gd name="adj3" fmla="val 4639"/>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1EF23D4-472C-4042-8CE0-480A4CDDC0C1}">
      <dsp:nvSpPr>
        <dsp:cNvPr id="0" name=""/>
        <dsp:cNvSpPr/>
      </dsp:nvSpPr>
      <dsp:spPr>
        <a:xfrm>
          <a:off x="2245031" y="3201687"/>
          <a:ext cx="2610823" cy="2610823"/>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IN" sz="2500" b="1" kern="1200">
              <a:latin typeface="Times New Roman" panose="02020603050405020304" pitchFamily="18" charset="0"/>
              <a:cs typeface="Times New Roman" panose="02020603050405020304" pitchFamily="18" charset="0"/>
            </a:rPr>
            <a:t>Porter’s Five Forces for LumiCharge (UK Market)</a:t>
          </a:r>
          <a:endParaRPr lang="en-IN" sz="2500" kern="1200">
            <a:latin typeface="Times New Roman" panose="02020603050405020304" pitchFamily="18" charset="0"/>
            <a:cs typeface="Times New Roman" panose="02020603050405020304" pitchFamily="18" charset="0"/>
          </a:endParaRPr>
        </a:p>
      </dsp:txBody>
      <dsp:txXfrm>
        <a:off x="2627377" y="3584033"/>
        <a:ext cx="1846131" cy="1846131"/>
      </dsp:txXfrm>
    </dsp:sp>
    <dsp:sp modelId="{4B813010-3742-45F1-BD92-308EBEA27478}">
      <dsp:nvSpPr>
        <dsp:cNvPr id="0" name=""/>
        <dsp:cNvSpPr/>
      </dsp:nvSpPr>
      <dsp:spPr>
        <a:xfrm>
          <a:off x="2636654" y="822756"/>
          <a:ext cx="1827576" cy="1827576"/>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Times New Roman" panose="02020603050405020304" pitchFamily="18" charset="0"/>
              <a:cs typeface="Times New Roman" panose="02020603050405020304" pitchFamily="18" charset="0"/>
            </a:rPr>
            <a:t>Threat of New Entrants:</a:t>
          </a:r>
          <a:r>
            <a:rPr lang="en-IN" sz="1200" kern="1200" dirty="0">
              <a:latin typeface="Times New Roman" panose="02020603050405020304" pitchFamily="18" charset="0"/>
              <a:cs typeface="Times New Roman" panose="02020603050405020304" pitchFamily="18" charset="0"/>
            </a:rPr>
            <a:t> Moderate, as solar technology is accessible but requires investment and technical expertise.</a:t>
          </a:r>
        </a:p>
      </dsp:txBody>
      <dsp:txXfrm>
        <a:off x="2904296" y="1090398"/>
        <a:ext cx="1292292" cy="1292292"/>
      </dsp:txXfrm>
    </dsp:sp>
    <dsp:sp modelId="{5A4824CD-955B-4A4C-95BE-A96D31E1B3E0}">
      <dsp:nvSpPr>
        <dsp:cNvPr id="0" name=""/>
        <dsp:cNvSpPr/>
      </dsp:nvSpPr>
      <dsp:spPr>
        <a:xfrm>
          <a:off x="5271608" y="2737162"/>
          <a:ext cx="1827576" cy="1827576"/>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Times New Roman" panose="02020603050405020304" pitchFamily="18" charset="0"/>
              <a:cs typeface="Times New Roman" panose="02020603050405020304" pitchFamily="18" charset="0"/>
            </a:rPr>
            <a:t>Bargaining Power of Buyers:</a:t>
          </a:r>
          <a:r>
            <a:rPr lang="en-IN" sz="1200" kern="1200" dirty="0">
              <a:latin typeface="Times New Roman" panose="02020603050405020304" pitchFamily="18" charset="0"/>
              <a:cs typeface="Times New Roman" panose="02020603050405020304" pitchFamily="18" charset="0"/>
            </a:rPr>
            <a:t> High, due to many alternative charging options and price sensitivity.</a:t>
          </a:r>
        </a:p>
      </dsp:txBody>
      <dsp:txXfrm>
        <a:off x="5539250" y="3004804"/>
        <a:ext cx="1292292" cy="1292292"/>
      </dsp:txXfrm>
    </dsp:sp>
    <dsp:sp modelId="{08ACF5AF-6D55-4888-AEA7-BA97DE7B5B8B}">
      <dsp:nvSpPr>
        <dsp:cNvPr id="0" name=""/>
        <dsp:cNvSpPr/>
      </dsp:nvSpPr>
      <dsp:spPr>
        <a:xfrm>
          <a:off x="4265145" y="5834736"/>
          <a:ext cx="1827576" cy="1827576"/>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kern="1200">
              <a:latin typeface="Times New Roman" panose="02020603050405020304" pitchFamily="18" charset="0"/>
              <a:cs typeface="Times New Roman" panose="02020603050405020304" pitchFamily="18" charset="0"/>
            </a:rPr>
            <a:t>Bargaining Power of Suppliers:</a:t>
          </a:r>
          <a:r>
            <a:rPr lang="en-IN" sz="1200" kern="1200">
              <a:latin typeface="Times New Roman" panose="02020603050405020304" pitchFamily="18" charset="0"/>
              <a:cs typeface="Times New Roman" panose="02020603050405020304" pitchFamily="18" charset="0"/>
            </a:rPr>
            <a:t> Moderate, because quality solar component suppliers are limited.</a:t>
          </a:r>
        </a:p>
      </dsp:txBody>
      <dsp:txXfrm>
        <a:off x="4532787" y="6102378"/>
        <a:ext cx="1292292" cy="1292292"/>
      </dsp:txXfrm>
    </dsp:sp>
    <dsp:sp modelId="{6E75A57C-E063-4000-9B53-4324837E96F9}">
      <dsp:nvSpPr>
        <dsp:cNvPr id="0" name=""/>
        <dsp:cNvSpPr/>
      </dsp:nvSpPr>
      <dsp:spPr>
        <a:xfrm>
          <a:off x="1008163" y="5834736"/>
          <a:ext cx="1827576" cy="1827576"/>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kern="1200">
              <a:latin typeface="Times New Roman" panose="02020603050405020304" pitchFamily="18" charset="0"/>
              <a:cs typeface="Times New Roman" panose="02020603050405020304" pitchFamily="18" charset="0"/>
            </a:rPr>
            <a:t>Threat of Substitutes:</a:t>
          </a:r>
          <a:r>
            <a:rPr lang="en-IN" sz="1200" kern="1200">
              <a:latin typeface="Times New Roman" panose="02020603050405020304" pitchFamily="18" charset="0"/>
              <a:cs typeface="Times New Roman" panose="02020603050405020304" pitchFamily="18" charset="0"/>
            </a:rPr>
            <a:t> High, with power banks and grid charging widely available.</a:t>
          </a:r>
        </a:p>
      </dsp:txBody>
      <dsp:txXfrm>
        <a:off x="1275805" y="6102378"/>
        <a:ext cx="1292292" cy="1292292"/>
      </dsp:txXfrm>
    </dsp:sp>
    <dsp:sp modelId="{E3368CC7-0F91-473B-BFB2-10B732D58C30}">
      <dsp:nvSpPr>
        <dsp:cNvPr id="0" name=""/>
        <dsp:cNvSpPr/>
      </dsp:nvSpPr>
      <dsp:spPr>
        <a:xfrm>
          <a:off x="1701" y="2737162"/>
          <a:ext cx="1827576" cy="1827576"/>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Times New Roman" panose="02020603050405020304" pitchFamily="18" charset="0"/>
              <a:cs typeface="Times New Roman" panose="02020603050405020304" pitchFamily="18" charset="0"/>
            </a:rPr>
            <a:t>Competitive Rivalry:</a:t>
          </a:r>
          <a:r>
            <a:rPr lang="en-IN" sz="1200" kern="1200" dirty="0">
              <a:latin typeface="Times New Roman" panose="02020603050405020304" pitchFamily="18" charset="0"/>
              <a:cs typeface="Times New Roman" panose="02020603050405020304" pitchFamily="18" charset="0"/>
            </a:rPr>
            <a:t> Moderate, as few brands offer premium solar charging solutions.</a:t>
          </a:r>
        </a:p>
      </dsp:txBody>
      <dsp:txXfrm>
        <a:off x="269343" y="3004804"/>
        <a:ext cx="1292292" cy="1292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7D41D1-3CBC-4D28-8076-606E604260D6}">
      <dsp:nvSpPr>
        <dsp:cNvPr id="0" name=""/>
        <dsp:cNvSpPr/>
      </dsp:nvSpPr>
      <dsp:spPr>
        <a:xfrm rot="5400000">
          <a:off x="-932652" y="932652"/>
          <a:ext cx="4235620" cy="2370315"/>
        </a:xfrm>
        <a:prstGeom prst="chevron">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150000"/>
            </a:lnSpc>
            <a:spcBef>
              <a:spcPct val="0"/>
            </a:spcBef>
            <a:spcAft>
              <a:spcPct val="35000"/>
            </a:spcAft>
            <a:buNone/>
          </a:pPr>
          <a:r>
            <a:rPr lang="en-IN" sz="3000" b="1" kern="1200">
              <a:latin typeface="Times New Roman" panose="02020603050405020304" pitchFamily="18" charset="0"/>
              <a:cs typeface="Times New Roman" panose="02020603050405020304" pitchFamily="18" charset="0"/>
            </a:rPr>
            <a:t>Key Findings &amp; Critical Insights</a:t>
          </a:r>
          <a:endParaRPr lang="en-IN" sz="3000" kern="1200">
            <a:latin typeface="Times New Roman" panose="02020603050405020304" pitchFamily="18" charset="0"/>
            <a:cs typeface="Times New Roman" panose="02020603050405020304" pitchFamily="18" charset="0"/>
          </a:endParaRPr>
        </a:p>
      </dsp:txBody>
      <dsp:txXfrm rot="-5400000">
        <a:off x="1" y="1185158"/>
        <a:ext cx="2370315" cy="1865305"/>
      </dsp:txXfrm>
    </dsp:sp>
    <dsp:sp modelId="{24C2D198-3718-423A-8BAA-BE0A1BE667C8}">
      <dsp:nvSpPr>
        <dsp:cNvPr id="0" name=""/>
        <dsp:cNvSpPr/>
      </dsp:nvSpPr>
      <dsp:spPr>
        <a:xfrm rot="5400000">
          <a:off x="2622820" y="-252505"/>
          <a:ext cx="3050462" cy="3555472"/>
        </a:xfrm>
        <a:prstGeom prst="round2SameRect">
          <a:avLst/>
        </a:prstGeom>
        <a:solidFill>
          <a:schemeClr val="accent3">
            <a:alpha val="90000"/>
            <a:tint val="4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150000"/>
            </a:lnSpc>
            <a:spcBef>
              <a:spcPct val="0"/>
            </a:spcBef>
            <a:spcAft>
              <a:spcPct val="15000"/>
            </a:spcAft>
            <a:buChar char="•"/>
          </a:pPr>
          <a:r>
            <a:rPr lang="en-IN" sz="1400" kern="1200" dirty="0">
              <a:latin typeface="Times New Roman" panose="02020603050405020304" pitchFamily="18" charset="0"/>
              <a:cs typeface="Times New Roman" panose="02020603050405020304" pitchFamily="18" charset="0"/>
            </a:rPr>
            <a:t>Strong growth in UK energy consumption highlights rising demand for alternative and sustainable power sources.</a:t>
          </a:r>
        </a:p>
        <a:p>
          <a:pPr marL="114300" lvl="1" indent="-114300" algn="l" defTabSz="622300">
            <a:lnSpc>
              <a:spcPct val="150000"/>
            </a:lnSpc>
            <a:spcBef>
              <a:spcPct val="0"/>
            </a:spcBef>
            <a:spcAft>
              <a:spcPct val="15000"/>
            </a:spcAft>
            <a:buChar char="•"/>
          </a:pPr>
          <a:r>
            <a:rPr lang="en-IN" sz="1400" kern="1200" dirty="0">
              <a:latin typeface="Times New Roman" panose="02020603050405020304" pitchFamily="18" charset="0"/>
              <a:cs typeface="Times New Roman" panose="02020603050405020304" pitchFamily="18" charset="0"/>
            </a:rPr>
            <a:t>Limited availability of premium solar chargers creates a clear market gap for </a:t>
          </a:r>
          <a:r>
            <a:rPr lang="en-IN" sz="1400" kern="1200" dirty="0" err="1">
              <a:latin typeface="Times New Roman" panose="02020603050405020304" pitchFamily="18" charset="0"/>
              <a:cs typeface="Times New Roman" panose="02020603050405020304" pitchFamily="18" charset="0"/>
            </a:rPr>
            <a:t>LumiCharge</a:t>
          </a:r>
          <a:r>
            <a:rPr lang="en-IN" sz="1400" kern="1200" dirty="0">
              <a:latin typeface="Times New Roman" panose="02020603050405020304" pitchFamily="18" charset="0"/>
              <a:cs typeface="Times New Roman" panose="02020603050405020304" pitchFamily="18" charset="0"/>
            </a:rPr>
            <a:t>.</a:t>
          </a:r>
        </a:p>
        <a:p>
          <a:pPr marL="114300" lvl="1" indent="-114300" algn="l" defTabSz="622300">
            <a:lnSpc>
              <a:spcPct val="150000"/>
            </a:lnSpc>
            <a:spcBef>
              <a:spcPct val="0"/>
            </a:spcBef>
            <a:spcAft>
              <a:spcPct val="15000"/>
            </a:spcAft>
            <a:buChar char="•"/>
          </a:pPr>
          <a:r>
            <a:rPr lang="en-IN" sz="1400" kern="1200" dirty="0">
              <a:latin typeface="Times New Roman" panose="02020603050405020304" pitchFamily="18" charset="0"/>
              <a:cs typeface="Times New Roman" panose="02020603050405020304" pitchFamily="18" charset="0"/>
            </a:rPr>
            <a:t>UK consumers value eco-friendly, portable, and reliable charging solutions.</a:t>
          </a:r>
        </a:p>
      </dsp:txBody>
      <dsp:txXfrm rot="-5400000">
        <a:off x="2370316" y="148910"/>
        <a:ext cx="3406561" cy="275264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6157913" cy="1008063"/>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8050213" y="0"/>
            <a:ext cx="6157912" cy="1008063"/>
          </a:xfrm>
          <a:prstGeom prst="rect">
            <a:avLst/>
          </a:prstGeom>
        </p:spPr>
        <p:txBody>
          <a:bodyPr vert="horz" lIns="91440" tIns="45720" rIns="91440" bIns="45720" rtlCol="0"/>
          <a:lstStyle>
            <a:lvl1pPr algn="r">
              <a:defRPr sz="1200"/>
            </a:lvl1pPr>
          </a:lstStyle>
          <a:p>
            <a:fld id="{9F1A6268-0FCF-425A-8753-D87CCAD7EEF8}" type="datetimeFigureOut">
              <a:rPr lang="en-IN" smtClean="0"/>
              <a:t>12/01/26</a:t>
            </a:fld>
            <a:endParaRPr lang="en-IN"/>
          </a:p>
        </p:txBody>
      </p:sp>
      <p:sp>
        <p:nvSpPr>
          <p:cNvPr id="4" name="Slide Image Placeholder 3"/>
          <p:cNvSpPr>
            <a:spLocks noGrp="1" noRot="1" noChangeAspect="1"/>
          </p:cNvSpPr>
          <p:nvPr>
            <p:ph type="sldImg" idx="2"/>
          </p:nvPr>
        </p:nvSpPr>
        <p:spPr>
          <a:xfrm>
            <a:off x="4706938" y="2513013"/>
            <a:ext cx="4797425" cy="67849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420813" y="9675813"/>
            <a:ext cx="11369675" cy="79152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9096038"/>
            <a:ext cx="6157913" cy="1008062"/>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8050213" y="19096038"/>
            <a:ext cx="6157912" cy="1008062"/>
          </a:xfrm>
          <a:prstGeom prst="rect">
            <a:avLst/>
          </a:prstGeom>
        </p:spPr>
        <p:txBody>
          <a:bodyPr vert="horz" lIns="91440" tIns="45720" rIns="91440" bIns="45720" rtlCol="0" anchor="b"/>
          <a:lstStyle>
            <a:lvl1pPr algn="r">
              <a:defRPr sz="1200"/>
            </a:lvl1pPr>
          </a:lstStyle>
          <a:p>
            <a:fld id="{5ADEBE1C-9690-4856-AFEF-7A81B7860F8B}" type="slidenum">
              <a:rPr lang="en-IN" smtClean="0"/>
              <a:t>‹#›</a:t>
            </a:fld>
            <a:endParaRPr lang="en-IN"/>
          </a:p>
        </p:txBody>
      </p:sp>
    </p:spTree>
    <p:extLst>
      <p:ext uri="{BB962C8B-B14F-4D97-AF65-F5344CB8AC3E}">
        <p14:creationId xmlns:p14="http://schemas.microsoft.com/office/powerpoint/2010/main" val="3583986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kern="1200" dirty="0">
                <a:solidFill>
                  <a:schemeClr val="tx1"/>
                </a:solidFill>
                <a:effectLst/>
                <a:latin typeface="+mn-lt"/>
                <a:ea typeface="+mn-ea"/>
                <a:cs typeface="+mn-cs"/>
              </a:rPr>
              <a:t>Introduction </a:t>
            </a:r>
            <a:endParaRPr lang="en-IN" sz="1200" kern="1200" dirty="0">
              <a:solidFill>
                <a:schemeClr val="tx1"/>
              </a:solidFill>
              <a:effectLst/>
              <a:latin typeface="+mn-lt"/>
              <a:ea typeface="+mn-ea"/>
              <a:cs typeface="+mn-cs"/>
            </a:endParaRPr>
          </a:p>
          <a:p>
            <a:r>
              <a:rPr lang="en-IN" sz="1200" b="1" kern="1200" dirty="0">
                <a:solidFill>
                  <a:schemeClr val="tx1"/>
                </a:solidFill>
                <a:effectLst/>
                <a:latin typeface="+mn-lt"/>
                <a:ea typeface="+mn-ea"/>
                <a:cs typeface="+mn-cs"/>
              </a:rPr>
              <a:t>Chosen Issue / Concept: </a:t>
            </a:r>
            <a:r>
              <a:rPr lang="en-IN" sz="1200" kern="1200" dirty="0">
                <a:solidFill>
                  <a:schemeClr val="tx1"/>
                </a:solidFill>
                <a:effectLst/>
                <a:latin typeface="+mn-lt"/>
                <a:ea typeface="+mn-ea"/>
                <a:cs typeface="+mn-cs"/>
              </a:rPr>
              <a:t>This is a project on sustainable international market entry into clean-tech products and in this case,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solar-powered charge pods are the business case. </a:t>
            </a:r>
          </a:p>
          <a:p>
            <a:r>
              <a:rPr lang="en-IN" sz="1200" b="1" kern="1200" dirty="0">
                <a:solidFill>
                  <a:schemeClr val="tx1"/>
                </a:solidFill>
                <a:effectLst/>
                <a:latin typeface="+mn-lt"/>
                <a:ea typeface="+mn-ea"/>
                <a:cs typeface="+mn-cs"/>
              </a:rPr>
              <a:t>Why This Matters: </a:t>
            </a:r>
            <a:r>
              <a:rPr lang="en-IN" sz="1200" kern="1200" dirty="0">
                <a:solidFill>
                  <a:schemeClr val="tx1"/>
                </a:solidFill>
                <a:effectLst/>
                <a:latin typeface="+mn-lt"/>
                <a:ea typeface="+mn-ea"/>
                <a:cs typeface="+mn-cs"/>
              </a:rPr>
              <a:t>This is a problem as foreign entrepreneurs have to juggle through market requirements, cultural expectations and sustainability objectives entering foreign countries. The increasing eco-consciousness, abundant smartphone use, and need to have a portable energy supply in the UK make the solar technology developed by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commercially feasible and socially beneficial.</a:t>
            </a:r>
          </a:p>
          <a:p>
            <a:r>
              <a:rPr lang="en-IN" sz="1200" b="1" kern="1200" dirty="0">
                <a:solidFill>
                  <a:schemeClr val="tx1"/>
                </a:solidFill>
                <a:effectLst/>
                <a:latin typeface="+mn-lt"/>
                <a:ea typeface="+mn-ea"/>
                <a:cs typeface="+mn-cs"/>
              </a:rPr>
              <a:t>Research Process</a:t>
            </a:r>
            <a:endParaRPr lang="en-IN" sz="1200" kern="1200" dirty="0">
              <a:solidFill>
                <a:schemeClr val="tx1"/>
              </a:solidFill>
              <a:effectLst/>
              <a:latin typeface="+mn-lt"/>
              <a:ea typeface="+mn-ea"/>
              <a:cs typeface="+mn-cs"/>
            </a:endParaRPr>
          </a:p>
          <a:p>
            <a:r>
              <a:rPr lang="en-IN" sz="1200" kern="1200" dirty="0">
                <a:solidFill>
                  <a:schemeClr val="tx1"/>
                </a:solidFill>
                <a:effectLst/>
                <a:latin typeface="+mn-lt"/>
                <a:ea typeface="+mn-ea"/>
                <a:cs typeface="+mn-cs"/>
              </a:rPr>
              <a:t>To collect information to support this project, I used academic periodicals, industry reports, and valid databases of market research. The most important scholarly resources were the discussion of solar cell technologies by Hirwani (2025), allowing one to understand the current developments and their effects on sustainability, and an article by Michail (2021), presenting the examples of efficient solar-powered mobile charging. These are peer-reviewed publications that provide established technical principles of solar innovation. There was a steep increase in energy use in UK, which grew by 149 thousand Mtoe in 2012 to 1,270 thousand Mtoe in 2024, although there was small decline in 2020 (1,115) and 2021 (1,079) (Statista, 2024). The gradual escalation since 2015 (683) can be attributed to the growth in energy demand due to the growing use of digitalisation, mobility and technology which proves that sustainable and alternative energy sources like solar-powered appliances are a necessity.</a:t>
            </a:r>
          </a:p>
          <a:p>
            <a:r>
              <a:rPr lang="en-IN" sz="1200" b="1" kern="1200" dirty="0">
                <a:solidFill>
                  <a:schemeClr val="tx1"/>
                </a:solidFill>
                <a:effectLst/>
                <a:latin typeface="+mn-lt"/>
                <a:ea typeface="+mn-ea"/>
                <a:cs typeface="+mn-cs"/>
              </a:rPr>
              <a:t>Theoretical Framework</a:t>
            </a:r>
            <a:endParaRPr lang="en-IN" sz="1200" kern="1200" dirty="0">
              <a:solidFill>
                <a:schemeClr val="tx1"/>
              </a:solidFill>
              <a:effectLst/>
              <a:latin typeface="+mn-lt"/>
              <a:ea typeface="+mn-ea"/>
              <a:cs typeface="+mn-cs"/>
            </a:endParaRPr>
          </a:p>
          <a:p>
            <a:r>
              <a:rPr lang="en-IN" sz="1200" b="1" kern="1200" dirty="0">
                <a:solidFill>
                  <a:schemeClr val="tx1"/>
                </a:solidFill>
                <a:effectLst/>
                <a:latin typeface="+mn-lt"/>
                <a:ea typeface="+mn-ea"/>
                <a:cs typeface="+mn-cs"/>
              </a:rPr>
              <a:t>Porter’s Five Forces Model: </a:t>
            </a:r>
            <a:r>
              <a:rPr lang="en-IN" sz="1200" kern="1200" dirty="0">
                <a:solidFill>
                  <a:schemeClr val="tx1"/>
                </a:solidFill>
                <a:effectLst/>
                <a:latin typeface="+mn-lt"/>
                <a:ea typeface="+mn-ea"/>
                <a:cs typeface="+mn-cs"/>
              </a:rPr>
              <a:t>In this project, the Five Forces of Porter are practically used to assess the competitive position of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in the UK solar charging market critically. The </a:t>
            </a:r>
            <a:r>
              <a:rPr lang="en-IN" sz="1200" b="1" i="1" kern="1200" dirty="0">
                <a:solidFill>
                  <a:schemeClr val="tx1"/>
                </a:solidFill>
                <a:effectLst/>
                <a:latin typeface="+mn-lt"/>
                <a:ea typeface="+mn-ea"/>
                <a:cs typeface="+mn-cs"/>
              </a:rPr>
              <a:t>threat of the new entrants</a:t>
            </a:r>
            <a:r>
              <a:rPr lang="en-IN" sz="1200" kern="1200" dirty="0">
                <a:solidFill>
                  <a:schemeClr val="tx1"/>
                </a:solidFill>
                <a:effectLst/>
                <a:latin typeface="+mn-lt"/>
                <a:ea typeface="+mn-ea"/>
                <a:cs typeface="+mn-cs"/>
              </a:rPr>
              <a:t> is medium as though the technology is available reliable and efficient production of solar necessitates technical skills and financial input. The </a:t>
            </a:r>
            <a:r>
              <a:rPr lang="en-IN" sz="1200" b="1" i="1" kern="1200" dirty="0">
                <a:solidFill>
                  <a:schemeClr val="tx1"/>
                </a:solidFill>
                <a:effectLst/>
                <a:latin typeface="+mn-lt"/>
                <a:ea typeface="+mn-ea"/>
                <a:cs typeface="+mn-cs"/>
              </a:rPr>
              <a:t>bargaining of buyers</a:t>
            </a:r>
            <a:r>
              <a:rPr lang="en-IN" sz="1200" kern="1200" dirty="0">
                <a:solidFill>
                  <a:schemeClr val="tx1"/>
                </a:solidFill>
                <a:effectLst/>
                <a:latin typeface="+mn-lt"/>
                <a:ea typeface="+mn-ea"/>
                <a:cs typeface="+mn-cs"/>
              </a:rPr>
              <a:t> is strong as there are multiple alternative charging products, which compel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to focus on differentiation strategy based on sustainability and innovation. The </a:t>
            </a:r>
            <a:r>
              <a:rPr lang="en-IN" sz="1200" b="1" i="1" kern="1200" dirty="0">
                <a:solidFill>
                  <a:schemeClr val="tx1"/>
                </a:solidFill>
                <a:effectLst/>
                <a:latin typeface="+mn-lt"/>
                <a:ea typeface="+mn-ea"/>
                <a:cs typeface="+mn-cs"/>
              </a:rPr>
              <a:t>supplier power</a:t>
            </a:r>
            <a:r>
              <a:rPr lang="en-IN" sz="1200" kern="1200" dirty="0">
                <a:solidFill>
                  <a:schemeClr val="tx1"/>
                </a:solidFill>
                <a:effectLst/>
                <a:latin typeface="+mn-lt"/>
                <a:ea typeface="+mn-ea"/>
                <a:cs typeface="+mn-cs"/>
              </a:rPr>
              <a:t> is moderate as solar components can be sourced worldwide but quality suppliers are scarce (Heaton et al., 2023). The intensity of </a:t>
            </a:r>
            <a:r>
              <a:rPr lang="en-IN" sz="1200" b="1" i="1" kern="1200" dirty="0">
                <a:solidFill>
                  <a:schemeClr val="tx1"/>
                </a:solidFill>
                <a:effectLst/>
                <a:latin typeface="+mn-lt"/>
                <a:ea typeface="+mn-ea"/>
                <a:cs typeface="+mn-cs"/>
              </a:rPr>
              <a:t>threat of substitutes</a:t>
            </a:r>
            <a:r>
              <a:rPr lang="en-IN" sz="1200" kern="1200" dirty="0">
                <a:solidFill>
                  <a:schemeClr val="tx1"/>
                </a:solidFill>
                <a:effectLst/>
                <a:latin typeface="+mn-lt"/>
                <a:ea typeface="+mn-ea"/>
                <a:cs typeface="+mn-cs"/>
              </a:rPr>
              <a:t> is high (power banks and public charging points) and exert more pressure on the competition. Lastly, the level of </a:t>
            </a:r>
            <a:r>
              <a:rPr lang="en-IN" sz="1200" b="1" i="1" kern="1200" dirty="0">
                <a:solidFill>
                  <a:schemeClr val="tx1"/>
                </a:solidFill>
                <a:effectLst/>
                <a:latin typeface="+mn-lt"/>
                <a:ea typeface="+mn-ea"/>
                <a:cs typeface="+mn-cs"/>
              </a:rPr>
              <a:t>rivalry in the industry</a:t>
            </a:r>
            <a:r>
              <a:rPr lang="en-IN" sz="1200" kern="1200" dirty="0">
                <a:solidFill>
                  <a:schemeClr val="tx1"/>
                </a:solidFill>
                <a:effectLst/>
                <a:latin typeface="+mn-lt"/>
                <a:ea typeface="+mn-ea"/>
                <a:cs typeface="+mn-cs"/>
              </a:rPr>
              <a:t> is moderate because there are not many companies providing high-quality solar chargers, and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will be able to take an advantageous position.</a:t>
            </a:r>
          </a:p>
          <a:p>
            <a:r>
              <a:rPr lang="en-IN" sz="1200" b="1" kern="1200" dirty="0">
                <a:solidFill>
                  <a:schemeClr val="tx1"/>
                </a:solidFill>
                <a:effectLst/>
                <a:latin typeface="+mn-lt"/>
                <a:ea typeface="+mn-ea"/>
                <a:cs typeface="+mn-cs"/>
              </a:rPr>
              <a:t>Insights and Analysis</a:t>
            </a:r>
            <a:endParaRPr lang="en-IN" sz="1200" kern="1200" dirty="0">
              <a:solidFill>
                <a:schemeClr val="tx1"/>
              </a:solidFill>
              <a:effectLst/>
              <a:latin typeface="+mn-lt"/>
              <a:ea typeface="+mn-ea"/>
              <a:cs typeface="+mn-cs"/>
            </a:endParaRPr>
          </a:p>
          <a:p>
            <a:r>
              <a:rPr lang="en-IN" sz="1200" b="1" kern="1200" dirty="0">
                <a:solidFill>
                  <a:schemeClr val="tx1"/>
                </a:solidFill>
                <a:effectLst/>
                <a:latin typeface="+mn-lt"/>
                <a:ea typeface="+mn-ea"/>
                <a:cs typeface="+mn-cs"/>
              </a:rPr>
              <a:t>Key Research Insights: </a:t>
            </a:r>
            <a:r>
              <a:rPr lang="en-IN" sz="1200" kern="1200" dirty="0">
                <a:solidFill>
                  <a:schemeClr val="tx1"/>
                </a:solidFill>
                <a:effectLst/>
                <a:latin typeface="+mn-lt"/>
                <a:ea typeface="+mn-ea"/>
                <a:cs typeface="+mn-cs"/>
              </a:rPr>
              <a:t>The three main messages in the research are identified. To begin with, the increasing demand of green technology in the UK indicates the presence of a good market in solar-powered charging solutions. Secondly, quality and innovation can be used to fill in a competitive gap as there are no high-end solar chargers among competitors (Rieder et al., 2025). Third, the consumer lifestyles based on mobility, tourism and outdoor activities create more requirements to portable energy. </a:t>
            </a:r>
          </a:p>
          <a:p>
            <a:r>
              <a:rPr lang="en-IN" sz="1200" b="1" kern="1200" dirty="0">
                <a:solidFill>
                  <a:schemeClr val="tx1"/>
                </a:solidFill>
                <a:effectLst/>
                <a:latin typeface="+mn-lt"/>
                <a:ea typeface="+mn-ea"/>
                <a:cs typeface="+mn-cs"/>
              </a:rPr>
              <a:t>Entrepreneurial Relevance: </a:t>
            </a:r>
            <a:r>
              <a:rPr lang="en-IN" sz="1200" kern="1200" dirty="0">
                <a:solidFill>
                  <a:schemeClr val="tx1"/>
                </a:solidFill>
                <a:effectLst/>
                <a:latin typeface="+mn-lt"/>
                <a:ea typeface="+mn-ea"/>
                <a:cs typeface="+mn-cs"/>
              </a:rPr>
              <a:t>These lessons are relevant to international entrepreneurs as they can show that by matching a product with the local sustainability aspects, lifestyle, as well as unsatisfied needs, the likelihood of entering the market and enhancing its adoption can be lowered (Mehdi Veisi, 2025). By integrating business models that provide entrepreneurs with insights into the market and cultural and competitive analysis, there is a better chance of developing differentiated business models that are scalable globally.</a:t>
            </a:r>
          </a:p>
          <a:p>
            <a:r>
              <a:rPr lang="en-IN" sz="1200" b="1" kern="1200" dirty="0">
                <a:solidFill>
                  <a:schemeClr val="tx1"/>
                </a:solidFill>
                <a:effectLst/>
                <a:latin typeface="+mn-lt"/>
                <a:ea typeface="+mn-ea"/>
                <a:cs typeface="+mn-cs"/>
              </a:rPr>
              <a:t>Conclusion</a:t>
            </a:r>
            <a:endParaRPr lang="en-IN" sz="1200" kern="1200" dirty="0">
              <a:solidFill>
                <a:schemeClr val="tx1"/>
              </a:solidFill>
              <a:effectLst/>
              <a:latin typeface="+mn-lt"/>
              <a:ea typeface="+mn-ea"/>
              <a:cs typeface="+mn-cs"/>
            </a:endParaRPr>
          </a:p>
          <a:p>
            <a:r>
              <a:rPr lang="en-IN" sz="1200" kern="1200" dirty="0">
                <a:solidFill>
                  <a:schemeClr val="tx1"/>
                </a:solidFill>
                <a:effectLst/>
                <a:latin typeface="+mn-lt"/>
                <a:ea typeface="+mn-ea"/>
                <a:cs typeface="+mn-cs"/>
              </a:rPr>
              <a:t>The following infographic adds a clear and visually interesting insight into the influence of sustainability, consumer demand, and competitive forces to the entry of </a:t>
            </a:r>
            <a:r>
              <a:rPr lang="en-IN" sz="1200" kern="1200" dirty="0" err="1">
                <a:solidFill>
                  <a:schemeClr val="tx1"/>
                </a:solidFill>
                <a:effectLst/>
                <a:latin typeface="+mn-lt"/>
                <a:ea typeface="+mn-ea"/>
                <a:cs typeface="+mn-cs"/>
              </a:rPr>
              <a:t>LumiCharge</a:t>
            </a:r>
            <a:r>
              <a:rPr lang="en-IN" sz="1200" kern="1200" dirty="0">
                <a:solidFill>
                  <a:schemeClr val="tx1"/>
                </a:solidFill>
                <a:effectLst/>
                <a:latin typeface="+mn-lt"/>
                <a:ea typeface="+mn-ea"/>
                <a:cs typeface="+mn-cs"/>
              </a:rPr>
              <a:t> into the UK market. Integrating Porter's Five Forces, market research and consumer intelligence, it demonstrates why a high-end solar-powered charging option can prove commercially and ecologically successful. The images distil complicated international business theory and present it in a way that an entrepreneur is able to grasp how strategic analysis aids informed decision-making in introducing clean-technology products into international markets.</a:t>
            </a:r>
          </a:p>
          <a:p>
            <a:endParaRPr lang="en-IN" sz="1200" kern="1200" dirty="0">
              <a:solidFill>
                <a:schemeClr val="tx1"/>
              </a:solidFill>
              <a:effectLst/>
              <a:latin typeface="+mn-lt"/>
              <a:ea typeface="+mn-ea"/>
              <a:cs typeface="+mn-cs"/>
            </a:endParaRPr>
          </a:p>
          <a:p>
            <a:endParaRPr lang="en-IN" dirty="0"/>
          </a:p>
        </p:txBody>
      </p:sp>
      <p:sp>
        <p:nvSpPr>
          <p:cNvPr id="4" name="Slide Number Placeholder 3"/>
          <p:cNvSpPr>
            <a:spLocks noGrp="1"/>
          </p:cNvSpPr>
          <p:nvPr>
            <p:ph type="sldNum" sz="quarter" idx="5"/>
          </p:nvPr>
        </p:nvSpPr>
        <p:spPr/>
        <p:txBody>
          <a:bodyPr/>
          <a:lstStyle/>
          <a:p>
            <a:fld id="{5ADEBE1C-9690-4856-AFEF-7A81B7860F8B}" type="slidenum">
              <a:rPr lang="en-IN" smtClean="0"/>
              <a:t>1</a:t>
            </a:fld>
            <a:endParaRPr lang="en-IN"/>
          </a:p>
        </p:txBody>
      </p:sp>
    </p:spTree>
    <p:extLst>
      <p:ext uri="{BB962C8B-B14F-4D97-AF65-F5344CB8AC3E}">
        <p14:creationId xmlns:p14="http://schemas.microsoft.com/office/powerpoint/2010/main" val="1997270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10FD80-55AC-D233-388F-1FA270808C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693795-293B-A52E-0833-013A1DAC40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42D2C1-A19D-79F4-0871-2F46CE277FE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63AEAC7-8578-9C66-5C08-AB81C550A467}"/>
              </a:ext>
            </a:extLst>
          </p:cNvPr>
          <p:cNvSpPr>
            <a:spLocks noGrp="1"/>
          </p:cNvSpPr>
          <p:nvPr>
            <p:ph type="sldNum" sz="quarter" idx="5"/>
          </p:nvPr>
        </p:nvSpPr>
        <p:spPr/>
        <p:txBody>
          <a:bodyPr/>
          <a:lstStyle/>
          <a:p>
            <a:fld id="{5ADEBE1C-9690-4856-AFEF-7A81B7860F8B}" type="slidenum">
              <a:rPr lang="en-IN" smtClean="0"/>
              <a:t>2</a:t>
            </a:fld>
            <a:endParaRPr lang="en-IN"/>
          </a:p>
        </p:txBody>
      </p:sp>
    </p:spTree>
    <p:extLst>
      <p:ext uri="{BB962C8B-B14F-4D97-AF65-F5344CB8AC3E}">
        <p14:creationId xmlns:p14="http://schemas.microsoft.com/office/powerpoint/2010/main" val="3270175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066323" y="6232271"/>
            <a:ext cx="12085003" cy="4221861"/>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132647" y="11258296"/>
            <a:ext cx="9952355" cy="50260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1/12/26</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710882" y="4623943"/>
            <a:ext cx="6184678" cy="1326870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7322089" y="4623943"/>
            <a:ext cx="6184678" cy="1326870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1/12/26</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1/12/26</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1/12/26</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4208125" cy="17459325"/>
          </a:xfrm>
          <a:custGeom>
            <a:avLst/>
            <a:gdLst/>
            <a:ahLst/>
            <a:cxnLst/>
            <a:rect l="l" t="t" r="r" b="b"/>
            <a:pathLst>
              <a:path w="14208125" h="17459325">
                <a:moveTo>
                  <a:pt x="0" y="17458836"/>
                </a:moveTo>
                <a:lnTo>
                  <a:pt x="14208077" y="17458836"/>
                </a:lnTo>
                <a:lnTo>
                  <a:pt x="14208077" y="0"/>
                </a:lnTo>
                <a:lnTo>
                  <a:pt x="0" y="0"/>
                </a:lnTo>
                <a:lnTo>
                  <a:pt x="0" y="17458836"/>
                </a:lnTo>
                <a:close/>
              </a:path>
            </a:pathLst>
          </a:custGeom>
          <a:solidFill>
            <a:srgbClr val="E2F4C6"/>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0" y="8382286"/>
            <a:ext cx="7254514" cy="6401244"/>
          </a:xfrm>
          <a:prstGeom prst="rect">
            <a:avLst/>
          </a:prstGeom>
        </p:spPr>
      </p:pic>
      <p:pic>
        <p:nvPicPr>
          <p:cNvPr id="18" name="bg object 18"/>
          <p:cNvPicPr/>
          <p:nvPr/>
        </p:nvPicPr>
        <p:blipFill>
          <a:blip r:embed="rId8" cstate="print"/>
          <a:stretch>
            <a:fillRect/>
          </a:stretch>
        </p:blipFill>
        <p:spPr>
          <a:xfrm>
            <a:off x="5838403" y="8019831"/>
            <a:ext cx="8373270" cy="6401244"/>
          </a:xfrm>
          <a:prstGeom prst="rect">
            <a:avLst/>
          </a:prstGeom>
        </p:spPr>
      </p:pic>
      <p:pic>
        <p:nvPicPr>
          <p:cNvPr id="19" name="bg object 19"/>
          <p:cNvPicPr/>
          <p:nvPr/>
        </p:nvPicPr>
        <p:blipFill>
          <a:blip r:embed="rId9" cstate="print"/>
          <a:stretch>
            <a:fillRect/>
          </a:stretch>
        </p:blipFill>
        <p:spPr>
          <a:xfrm>
            <a:off x="0" y="9981961"/>
            <a:ext cx="14211673" cy="9606344"/>
          </a:xfrm>
          <a:prstGeom prst="rect">
            <a:avLst/>
          </a:prstGeom>
        </p:spPr>
      </p:pic>
      <p:sp>
        <p:nvSpPr>
          <p:cNvPr id="20" name="bg object 20"/>
          <p:cNvSpPr/>
          <p:nvPr/>
        </p:nvSpPr>
        <p:spPr>
          <a:xfrm>
            <a:off x="0" y="17458836"/>
            <a:ext cx="14211935" cy="2645410"/>
          </a:xfrm>
          <a:custGeom>
            <a:avLst/>
            <a:gdLst/>
            <a:ahLst/>
            <a:cxnLst/>
            <a:rect l="l" t="t" r="r" b="b"/>
            <a:pathLst>
              <a:path w="14211935" h="2645409">
                <a:moveTo>
                  <a:pt x="14211673" y="2645263"/>
                </a:moveTo>
                <a:lnTo>
                  <a:pt x="0" y="2645263"/>
                </a:lnTo>
                <a:lnTo>
                  <a:pt x="0" y="0"/>
                </a:lnTo>
                <a:lnTo>
                  <a:pt x="14211673" y="0"/>
                </a:lnTo>
                <a:lnTo>
                  <a:pt x="14211673" y="2645263"/>
                </a:lnTo>
                <a:close/>
              </a:path>
            </a:pathLst>
          </a:custGeom>
          <a:solidFill>
            <a:srgbClr val="ABD03A"/>
          </a:solidFill>
        </p:spPr>
        <p:txBody>
          <a:bodyPr wrap="square" lIns="0" tIns="0" rIns="0" bIns="0" rtlCol="0"/>
          <a:lstStyle/>
          <a:p>
            <a:endParaRPr/>
          </a:p>
        </p:txBody>
      </p:sp>
      <p:pic>
        <p:nvPicPr>
          <p:cNvPr id="21" name="bg object 21"/>
          <p:cNvPicPr/>
          <p:nvPr/>
        </p:nvPicPr>
        <p:blipFill>
          <a:blip r:embed="rId10" cstate="print"/>
          <a:stretch>
            <a:fillRect/>
          </a:stretch>
        </p:blipFill>
        <p:spPr>
          <a:xfrm>
            <a:off x="0" y="15842702"/>
            <a:ext cx="8683641" cy="4261397"/>
          </a:xfrm>
          <a:prstGeom prst="rect">
            <a:avLst/>
          </a:prstGeom>
        </p:spPr>
      </p:pic>
      <p:sp>
        <p:nvSpPr>
          <p:cNvPr id="22" name="bg object 22"/>
          <p:cNvSpPr/>
          <p:nvPr/>
        </p:nvSpPr>
        <p:spPr>
          <a:xfrm>
            <a:off x="1364193" y="4439806"/>
            <a:ext cx="5403215" cy="2197735"/>
          </a:xfrm>
          <a:custGeom>
            <a:avLst/>
            <a:gdLst/>
            <a:ahLst/>
            <a:cxnLst/>
            <a:rect l="l" t="t" r="r" b="b"/>
            <a:pathLst>
              <a:path w="5403215" h="2197734">
                <a:moveTo>
                  <a:pt x="5098798" y="2197288"/>
                </a:moveTo>
                <a:lnTo>
                  <a:pt x="304394" y="2197288"/>
                </a:lnTo>
                <a:lnTo>
                  <a:pt x="255020" y="2193304"/>
                </a:lnTo>
                <a:lnTo>
                  <a:pt x="208182" y="2181770"/>
                </a:lnTo>
                <a:lnTo>
                  <a:pt x="164507" y="2163312"/>
                </a:lnTo>
                <a:lnTo>
                  <a:pt x="124623" y="2138558"/>
                </a:lnTo>
                <a:lnTo>
                  <a:pt x="89155" y="2108133"/>
                </a:lnTo>
                <a:lnTo>
                  <a:pt x="58730" y="2072665"/>
                </a:lnTo>
                <a:lnTo>
                  <a:pt x="33976" y="2032780"/>
                </a:lnTo>
                <a:lnTo>
                  <a:pt x="15518" y="1989106"/>
                </a:lnTo>
                <a:lnTo>
                  <a:pt x="3984" y="1942268"/>
                </a:lnTo>
                <a:lnTo>
                  <a:pt x="0" y="1892893"/>
                </a:lnTo>
                <a:lnTo>
                  <a:pt x="0" y="304394"/>
                </a:lnTo>
                <a:lnTo>
                  <a:pt x="3984" y="255020"/>
                </a:lnTo>
                <a:lnTo>
                  <a:pt x="15518" y="208182"/>
                </a:lnTo>
                <a:lnTo>
                  <a:pt x="33976" y="164507"/>
                </a:lnTo>
                <a:lnTo>
                  <a:pt x="58730" y="124623"/>
                </a:lnTo>
                <a:lnTo>
                  <a:pt x="89155" y="89155"/>
                </a:lnTo>
                <a:lnTo>
                  <a:pt x="124623" y="58730"/>
                </a:lnTo>
                <a:lnTo>
                  <a:pt x="164507" y="33976"/>
                </a:lnTo>
                <a:lnTo>
                  <a:pt x="208182" y="15518"/>
                </a:lnTo>
                <a:lnTo>
                  <a:pt x="255020" y="3984"/>
                </a:lnTo>
                <a:lnTo>
                  <a:pt x="304394" y="0"/>
                </a:lnTo>
                <a:lnTo>
                  <a:pt x="5098798" y="0"/>
                </a:lnTo>
                <a:lnTo>
                  <a:pt x="5148173" y="3984"/>
                </a:lnTo>
                <a:lnTo>
                  <a:pt x="5195011" y="15518"/>
                </a:lnTo>
                <a:lnTo>
                  <a:pt x="5238685" y="33976"/>
                </a:lnTo>
                <a:lnTo>
                  <a:pt x="5278570" y="58730"/>
                </a:lnTo>
                <a:lnTo>
                  <a:pt x="5314038" y="89155"/>
                </a:lnTo>
                <a:lnTo>
                  <a:pt x="5344463" y="124623"/>
                </a:lnTo>
                <a:lnTo>
                  <a:pt x="5369217" y="164507"/>
                </a:lnTo>
                <a:lnTo>
                  <a:pt x="5387675" y="208182"/>
                </a:lnTo>
                <a:lnTo>
                  <a:pt x="5399209" y="255020"/>
                </a:lnTo>
                <a:lnTo>
                  <a:pt x="5403193" y="304394"/>
                </a:lnTo>
                <a:lnTo>
                  <a:pt x="5403193" y="1892893"/>
                </a:lnTo>
                <a:lnTo>
                  <a:pt x="5399209" y="1942268"/>
                </a:lnTo>
                <a:lnTo>
                  <a:pt x="5387675" y="1989106"/>
                </a:lnTo>
                <a:lnTo>
                  <a:pt x="5369217" y="2032780"/>
                </a:lnTo>
                <a:lnTo>
                  <a:pt x="5344463" y="2072665"/>
                </a:lnTo>
                <a:lnTo>
                  <a:pt x="5314038" y="2108133"/>
                </a:lnTo>
                <a:lnTo>
                  <a:pt x="5278570" y="2138558"/>
                </a:lnTo>
                <a:lnTo>
                  <a:pt x="5238685" y="2163312"/>
                </a:lnTo>
                <a:lnTo>
                  <a:pt x="5195011" y="2181770"/>
                </a:lnTo>
                <a:lnTo>
                  <a:pt x="5148173" y="2193304"/>
                </a:lnTo>
                <a:lnTo>
                  <a:pt x="5098798" y="2197288"/>
                </a:lnTo>
                <a:close/>
              </a:path>
            </a:pathLst>
          </a:custGeom>
          <a:solidFill>
            <a:srgbClr val="FFFFFF"/>
          </a:solidFill>
        </p:spPr>
        <p:txBody>
          <a:bodyPr wrap="square" lIns="0" tIns="0" rIns="0" bIns="0" rtlCol="0"/>
          <a:lstStyle/>
          <a:p>
            <a:endParaRPr/>
          </a:p>
        </p:txBody>
      </p:sp>
      <p:sp>
        <p:nvSpPr>
          <p:cNvPr id="23" name="bg object 23"/>
          <p:cNvSpPr/>
          <p:nvPr/>
        </p:nvSpPr>
        <p:spPr>
          <a:xfrm>
            <a:off x="1364193" y="4439806"/>
            <a:ext cx="5403215" cy="2193925"/>
          </a:xfrm>
          <a:custGeom>
            <a:avLst/>
            <a:gdLst/>
            <a:ahLst/>
            <a:cxnLst/>
            <a:rect l="l" t="t" r="r" b="b"/>
            <a:pathLst>
              <a:path w="5403215" h="2193925">
                <a:moveTo>
                  <a:pt x="465608" y="53716"/>
                </a:moveTo>
                <a:lnTo>
                  <a:pt x="411891" y="53716"/>
                </a:lnTo>
                <a:lnTo>
                  <a:pt x="411891" y="0"/>
                </a:lnTo>
                <a:lnTo>
                  <a:pt x="465608" y="0"/>
                </a:lnTo>
                <a:lnTo>
                  <a:pt x="465608" y="53716"/>
                </a:lnTo>
                <a:close/>
              </a:path>
              <a:path w="5403215" h="2193925">
                <a:moveTo>
                  <a:pt x="573041" y="53716"/>
                </a:moveTo>
                <a:lnTo>
                  <a:pt x="519325" y="53716"/>
                </a:lnTo>
                <a:lnTo>
                  <a:pt x="519325" y="0"/>
                </a:lnTo>
                <a:lnTo>
                  <a:pt x="573041" y="0"/>
                </a:lnTo>
                <a:lnTo>
                  <a:pt x="573041" y="53716"/>
                </a:lnTo>
                <a:close/>
              </a:path>
              <a:path w="5403215" h="2193925">
                <a:moveTo>
                  <a:pt x="680475" y="53716"/>
                </a:moveTo>
                <a:lnTo>
                  <a:pt x="626758" y="53716"/>
                </a:lnTo>
                <a:lnTo>
                  <a:pt x="626758" y="0"/>
                </a:lnTo>
                <a:lnTo>
                  <a:pt x="680475" y="0"/>
                </a:lnTo>
                <a:lnTo>
                  <a:pt x="680475" y="53716"/>
                </a:lnTo>
                <a:close/>
              </a:path>
              <a:path w="5403215" h="2193925">
                <a:moveTo>
                  <a:pt x="787908" y="53716"/>
                </a:moveTo>
                <a:lnTo>
                  <a:pt x="734192" y="53716"/>
                </a:lnTo>
                <a:lnTo>
                  <a:pt x="734192" y="0"/>
                </a:lnTo>
                <a:lnTo>
                  <a:pt x="787908" y="0"/>
                </a:lnTo>
                <a:lnTo>
                  <a:pt x="787908" y="53716"/>
                </a:lnTo>
                <a:close/>
              </a:path>
              <a:path w="5403215" h="2193925">
                <a:moveTo>
                  <a:pt x="895342" y="53716"/>
                </a:moveTo>
                <a:lnTo>
                  <a:pt x="841625" y="53716"/>
                </a:lnTo>
                <a:lnTo>
                  <a:pt x="841625" y="0"/>
                </a:lnTo>
                <a:lnTo>
                  <a:pt x="895342" y="0"/>
                </a:lnTo>
                <a:lnTo>
                  <a:pt x="895342" y="53716"/>
                </a:lnTo>
                <a:close/>
              </a:path>
              <a:path w="5403215" h="2193925">
                <a:moveTo>
                  <a:pt x="1002775" y="53716"/>
                </a:moveTo>
                <a:lnTo>
                  <a:pt x="949058" y="53716"/>
                </a:lnTo>
                <a:lnTo>
                  <a:pt x="949058" y="0"/>
                </a:lnTo>
                <a:lnTo>
                  <a:pt x="1002775" y="0"/>
                </a:lnTo>
                <a:lnTo>
                  <a:pt x="1002775" y="53716"/>
                </a:lnTo>
                <a:close/>
              </a:path>
              <a:path w="5403215" h="2193925">
                <a:moveTo>
                  <a:pt x="1110209" y="53716"/>
                </a:moveTo>
                <a:lnTo>
                  <a:pt x="1056492" y="53716"/>
                </a:lnTo>
                <a:lnTo>
                  <a:pt x="1056492" y="0"/>
                </a:lnTo>
                <a:lnTo>
                  <a:pt x="1110209" y="0"/>
                </a:lnTo>
                <a:lnTo>
                  <a:pt x="1110209" y="53716"/>
                </a:lnTo>
                <a:close/>
              </a:path>
              <a:path w="5403215" h="2193925">
                <a:moveTo>
                  <a:pt x="1217642" y="53716"/>
                </a:moveTo>
                <a:lnTo>
                  <a:pt x="1163925" y="53716"/>
                </a:lnTo>
                <a:lnTo>
                  <a:pt x="1163925" y="0"/>
                </a:lnTo>
                <a:lnTo>
                  <a:pt x="1217642" y="0"/>
                </a:lnTo>
                <a:lnTo>
                  <a:pt x="1217642" y="53716"/>
                </a:lnTo>
                <a:close/>
              </a:path>
              <a:path w="5403215" h="2193925">
                <a:moveTo>
                  <a:pt x="1325076" y="53716"/>
                </a:moveTo>
                <a:lnTo>
                  <a:pt x="1271359" y="53716"/>
                </a:lnTo>
                <a:lnTo>
                  <a:pt x="1271359" y="0"/>
                </a:lnTo>
                <a:lnTo>
                  <a:pt x="1325076" y="0"/>
                </a:lnTo>
                <a:lnTo>
                  <a:pt x="1325076" y="53716"/>
                </a:lnTo>
                <a:close/>
              </a:path>
              <a:path w="5403215" h="2193925">
                <a:moveTo>
                  <a:pt x="1432509" y="53716"/>
                </a:moveTo>
                <a:lnTo>
                  <a:pt x="1378792" y="53716"/>
                </a:lnTo>
                <a:lnTo>
                  <a:pt x="1378792" y="0"/>
                </a:lnTo>
                <a:lnTo>
                  <a:pt x="1432509" y="0"/>
                </a:lnTo>
                <a:lnTo>
                  <a:pt x="1432509" y="53716"/>
                </a:lnTo>
                <a:close/>
              </a:path>
              <a:path w="5403215" h="2193925">
                <a:moveTo>
                  <a:pt x="1539943" y="53716"/>
                </a:moveTo>
                <a:lnTo>
                  <a:pt x="1486226" y="53716"/>
                </a:lnTo>
                <a:lnTo>
                  <a:pt x="1486226" y="0"/>
                </a:lnTo>
                <a:lnTo>
                  <a:pt x="1539943" y="0"/>
                </a:lnTo>
                <a:lnTo>
                  <a:pt x="1539943" y="53716"/>
                </a:lnTo>
                <a:close/>
              </a:path>
              <a:path w="5403215" h="2193925">
                <a:moveTo>
                  <a:pt x="1647376" y="53716"/>
                </a:moveTo>
                <a:lnTo>
                  <a:pt x="1593659" y="53716"/>
                </a:lnTo>
                <a:lnTo>
                  <a:pt x="1593659" y="0"/>
                </a:lnTo>
                <a:lnTo>
                  <a:pt x="1647376" y="0"/>
                </a:lnTo>
                <a:lnTo>
                  <a:pt x="1647376" y="53716"/>
                </a:lnTo>
                <a:close/>
              </a:path>
              <a:path w="5403215" h="2193925">
                <a:moveTo>
                  <a:pt x="1754810" y="53716"/>
                </a:moveTo>
                <a:lnTo>
                  <a:pt x="1701093" y="53716"/>
                </a:lnTo>
                <a:lnTo>
                  <a:pt x="1701093" y="0"/>
                </a:lnTo>
                <a:lnTo>
                  <a:pt x="1754810" y="0"/>
                </a:lnTo>
                <a:lnTo>
                  <a:pt x="1754810" y="53716"/>
                </a:lnTo>
                <a:close/>
              </a:path>
              <a:path w="5403215" h="2193925">
                <a:moveTo>
                  <a:pt x="1862243" y="53716"/>
                </a:moveTo>
                <a:lnTo>
                  <a:pt x="1808526" y="53716"/>
                </a:lnTo>
                <a:lnTo>
                  <a:pt x="1808526" y="0"/>
                </a:lnTo>
                <a:lnTo>
                  <a:pt x="1862243" y="0"/>
                </a:lnTo>
                <a:lnTo>
                  <a:pt x="1862243" y="53716"/>
                </a:lnTo>
                <a:close/>
              </a:path>
              <a:path w="5403215" h="2193925">
                <a:moveTo>
                  <a:pt x="1969676" y="53716"/>
                </a:moveTo>
                <a:lnTo>
                  <a:pt x="1915960" y="53716"/>
                </a:lnTo>
                <a:lnTo>
                  <a:pt x="1915960" y="0"/>
                </a:lnTo>
                <a:lnTo>
                  <a:pt x="1969676" y="0"/>
                </a:lnTo>
                <a:lnTo>
                  <a:pt x="1969676" y="53716"/>
                </a:lnTo>
                <a:close/>
              </a:path>
              <a:path w="5403215" h="2193925">
                <a:moveTo>
                  <a:pt x="2077110" y="53716"/>
                </a:moveTo>
                <a:lnTo>
                  <a:pt x="2023393" y="53716"/>
                </a:lnTo>
                <a:lnTo>
                  <a:pt x="2023393" y="0"/>
                </a:lnTo>
                <a:lnTo>
                  <a:pt x="2077110" y="0"/>
                </a:lnTo>
                <a:lnTo>
                  <a:pt x="2077110" y="53716"/>
                </a:lnTo>
                <a:close/>
              </a:path>
              <a:path w="5403215" h="2193925">
                <a:moveTo>
                  <a:pt x="2184543" y="53716"/>
                </a:moveTo>
                <a:lnTo>
                  <a:pt x="2130827" y="53716"/>
                </a:lnTo>
                <a:lnTo>
                  <a:pt x="2130827" y="0"/>
                </a:lnTo>
                <a:lnTo>
                  <a:pt x="2184543" y="0"/>
                </a:lnTo>
                <a:lnTo>
                  <a:pt x="2184543" y="53716"/>
                </a:lnTo>
                <a:close/>
              </a:path>
              <a:path w="5403215" h="2193925">
                <a:moveTo>
                  <a:pt x="2291977" y="53716"/>
                </a:moveTo>
                <a:lnTo>
                  <a:pt x="2238260" y="53716"/>
                </a:lnTo>
                <a:lnTo>
                  <a:pt x="2238260" y="0"/>
                </a:lnTo>
                <a:lnTo>
                  <a:pt x="2291977" y="0"/>
                </a:lnTo>
                <a:lnTo>
                  <a:pt x="2291977" y="53716"/>
                </a:lnTo>
                <a:close/>
              </a:path>
              <a:path w="5403215" h="2193925">
                <a:moveTo>
                  <a:pt x="2399410" y="53716"/>
                </a:moveTo>
                <a:lnTo>
                  <a:pt x="2345694" y="53716"/>
                </a:lnTo>
                <a:lnTo>
                  <a:pt x="2345694" y="0"/>
                </a:lnTo>
                <a:lnTo>
                  <a:pt x="2399410" y="0"/>
                </a:lnTo>
                <a:lnTo>
                  <a:pt x="2399410" y="53716"/>
                </a:lnTo>
                <a:close/>
              </a:path>
              <a:path w="5403215" h="2193925">
                <a:moveTo>
                  <a:pt x="2506844" y="53716"/>
                </a:moveTo>
                <a:lnTo>
                  <a:pt x="2453127" y="53716"/>
                </a:lnTo>
                <a:lnTo>
                  <a:pt x="2453127" y="0"/>
                </a:lnTo>
                <a:lnTo>
                  <a:pt x="2506844" y="0"/>
                </a:lnTo>
                <a:lnTo>
                  <a:pt x="2506844" y="53716"/>
                </a:lnTo>
                <a:close/>
              </a:path>
              <a:path w="5403215" h="2193925">
                <a:moveTo>
                  <a:pt x="2614277" y="53716"/>
                </a:moveTo>
                <a:lnTo>
                  <a:pt x="2560561" y="53716"/>
                </a:lnTo>
                <a:lnTo>
                  <a:pt x="2560561" y="0"/>
                </a:lnTo>
                <a:lnTo>
                  <a:pt x="2614277" y="0"/>
                </a:lnTo>
                <a:lnTo>
                  <a:pt x="2614277" y="53716"/>
                </a:lnTo>
                <a:close/>
              </a:path>
              <a:path w="5403215" h="2193925">
                <a:moveTo>
                  <a:pt x="2721711" y="53716"/>
                </a:moveTo>
                <a:lnTo>
                  <a:pt x="2667994" y="53716"/>
                </a:lnTo>
                <a:lnTo>
                  <a:pt x="2667994" y="0"/>
                </a:lnTo>
                <a:lnTo>
                  <a:pt x="2721711" y="0"/>
                </a:lnTo>
                <a:lnTo>
                  <a:pt x="2721711" y="53716"/>
                </a:lnTo>
                <a:close/>
              </a:path>
              <a:path w="5403215" h="2193925">
                <a:moveTo>
                  <a:pt x="2829144" y="53716"/>
                </a:moveTo>
                <a:lnTo>
                  <a:pt x="2775428" y="53716"/>
                </a:lnTo>
                <a:lnTo>
                  <a:pt x="2775428" y="0"/>
                </a:lnTo>
                <a:lnTo>
                  <a:pt x="2829144" y="0"/>
                </a:lnTo>
                <a:lnTo>
                  <a:pt x="2829144" y="53716"/>
                </a:lnTo>
                <a:close/>
              </a:path>
              <a:path w="5403215" h="2193925">
                <a:moveTo>
                  <a:pt x="2936578" y="53716"/>
                </a:moveTo>
                <a:lnTo>
                  <a:pt x="2882861" y="53716"/>
                </a:lnTo>
                <a:lnTo>
                  <a:pt x="2882861" y="0"/>
                </a:lnTo>
                <a:lnTo>
                  <a:pt x="2936578" y="0"/>
                </a:lnTo>
                <a:lnTo>
                  <a:pt x="2936578" y="53716"/>
                </a:lnTo>
                <a:close/>
              </a:path>
              <a:path w="5403215" h="2193925">
                <a:moveTo>
                  <a:pt x="3044011" y="53716"/>
                </a:moveTo>
                <a:lnTo>
                  <a:pt x="2990294" y="53716"/>
                </a:lnTo>
                <a:lnTo>
                  <a:pt x="2990294" y="0"/>
                </a:lnTo>
                <a:lnTo>
                  <a:pt x="3044011" y="0"/>
                </a:lnTo>
                <a:lnTo>
                  <a:pt x="3044011" y="53716"/>
                </a:lnTo>
                <a:close/>
              </a:path>
              <a:path w="5403215" h="2193925">
                <a:moveTo>
                  <a:pt x="3151445" y="53716"/>
                </a:moveTo>
                <a:lnTo>
                  <a:pt x="3097728" y="53716"/>
                </a:lnTo>
                <a:lnTo>
                  <a:pt x="3097728" y="0"/>
                </a:lnTo>
                <a:lnTo>
                  <a:pt x="3151445" y="0"/>
                </a:lnTo>
                <a:lnTo>
                  <a:pt x="3151445" y="53716"/>
                </a:lnTo>
                <a:close/>
              </a:path>
              <a:path w="5403215" h="2193925">
                <a:moveTo>
                  <a:pt x="3258878" y="53716"/>
                </a:moveTo>
                <a:lnTo>
                  <a:pt x="3205161" y="53716"/>
                </a:lnTo>
                <a:lnTo>
                  <a:pt x="3205161" y="0"/>
                </a:lnTo>
                <a:lnTo>
                  <a:pt x="3258878" y="0"/>
                </a:lnTo>
                <a:lnTo>
                  <a:pt x="3258878" y="53716"/>
                </a:lnTo>
                <a:close/>
              </a:path>
              <a:path w="5403215" h="2193925">
                <a:moveTo>
                  <a:pt x="3366312" y="53716"/>
                </a:moveTo>
                <a:lnTo>
                  <a:pt x="3312595" y="53716"/>
                </a:lnTo>
                <a:lnTo>
                  <a:pt x="3312595" y="0"/>
                </a:lnTo>
                <a:lnTo>
                  <a:pt x="3366312" y="0"/>
                </a:lnTo>
                <a:lnTo>
                  <a:pt x="3366312" y="53716"/>
                </a:lnTo>
                <a:close/>
              </a:path>
              <a:path w="5403215" h="2193925">
                <a:moveTo>
                  <a:pt x="3473745" y="53716"/>
                </a:moveTo>
                <a:lnTo>
                  <a:pt x="3420028" y="53716"/>
                </a:lnTo>
                <a:lnTo>
                  <a:pt x="3420028" y="0"/>
                </a:lnTo>
                <a:lnTo>
                  <a:pt x="3473745" y="0"/>
                </a:lnTo>
                <a:lnTo>
                  <a:pt x="3473745" y="53716"/>
                </a:lnTo>
                <a:close/>
              </a:path>
              <a:path w="5403215" h="2193925">
                <a:moveTo>
                  <a:pt x="3581179" y="53716"/>
                </a:moveTo>
                <a:lnTo>
                  <a:pt x="3527462" y="53716"/>
                </a:lnTo>
                <a:lnTo>
                  <a:pt x="3527462" y="0"/>
                </a:lnTo>
                <a:lnTo>
                  <a:pt x="3581179" y="0"/>
                </a:lnTo>
                <a:lnTo>
                  <a:pt x="3581179" y="53716"/>
                </a:lnTo>
                <a:close/>
              </a:path>
              <a:path w="5403215" h="2193925">
                <a:moveTo>
                  <a:pt x="3688612" y="53716"/>
                </a:moveTo>
                <a:lnTo>
                  <a:pt x="3634895" y="53716"/>
                </a:lnTo>
                <a:lnTo>
                  <a:pt x="3634895" y="0"/>
                </a:lnTo>
                <a:lnTo>
                  <a:pt x="3688612" y="0"/>
                </a:lnTo>
                <a:lnTo>
                  <a:pt x="3688612" y="53716"/>
                </a:lnTo>
                <a:close/>
              </a:path>
              <a:path w="5403215" h="2193925">
                <a:moveTo>
                  <a:pt x="3796046" y="53716"/>
                </a:moveTo>
                <a:lnTo>
                  <a:pt x="3742329" y="53716"/>
                </a:lnTo>
                <a:lnTo>
                  <a:pt x="3742329" y="0"/>
                </a:lnTo>
                <a:lnTo>
                  <a:pt x="3796046" y="0"/>
                </a:lnTo>
                <a:lnTo>
                  <a:pt x="3796046" y="53716"/>
                </a:lnTo>
                <a:close/>
              </a:path>
              <a:path w="5403215" h="2193925">
                <a:moveTo>
                  <a:pt x="3903479" y="53716"/>
                </a:moveTo>
                <a:lnTo>
                  <a:pt x="3849762" y="53716"/>
                </a:lnTo>
                <a:lnTo>
                  <a:pt x="3849762" y="0"/>
                </a:lnTo>
                <a:lnTo>
                  <a:pt x="3903479" y="0"/>
                </a:lnTo>
                <a:lnTo>
                  <a:pt x="3903479" y="53716"/>
                </a:lnTo>
                <a:close/>
              </a:path>
              <a:path w="5403215" h="2193925">
                <a:moveTo>
                  <a:pt x="4010913" y="53716"/>
                </a:moveTo>
                <a:lnTo>
                  <a:pt x="3957196" y="53716"/>
                </a:lnTo>
                <a:lnTo>
                  <a:pt x="3957196" y="0"/>
                </a:lnTo>
                <a:lnTo>
                  <a:pt x="4010913" y="0"/>
                </a:lnTo>
                <a:lnTo>
                  <a:pt x="4010913" y="53716"/>
                </a:lnTo>
                <a:close/>
              </a:path>
              <a:path w="5403215" h="2193925">
                <a:moveTo>
                  <a:pt x="4118346" y="53716"/>
                </a:moveTo>
                <a:lnTo>
                  <a:pt x="4064629" y="53716"/>
                </a:lnTo>
                <a:lnTo>
                  <a:pt x="4064629" y="0"/>
                </a:lnTo>
                <a:lnTo>
                  <a:pt x="4118346" y="0"/>
                </a:lnTo>
                <a:lnTo>
                  <a:pt x="4118346" y="53716"/>
                </a:lnTo>
                <a:close/>
              </a:path>
              <a:path w="5403215" h="2193925">
                <a:moveTo>
                  <a:pt x="4225780" y="53716"/>
                </a:moveTo>
                <a:lnTo>
                  <a:pt x="4172063" y="53716"/>
                </a:lnTo>
                <a:lnTo>
                  <a:pt x="4172063" y="0"/>
                </a:lnTo>
                <a:lnTo>
                  <a:pt x="4225780" y="0"/>
                </a:lnTo>
                <a:lnTo>
                  <a:pt x="4225780" y="53716"/>
                </a:lnTo>
                <a:close/>
              </a:path>
              <a:path w="5403215" h="2193925">
                <a:moveTo>
                  <a:pt x="4333213" y="53716"/>
                </a:moveTo>
                <a:lnTo>
                  <a:pt x="4279496" y="53716"/>
                </a:lnTo>
                <a:lnTo>
                  <a:pt x="4279496" y="0"/>
                </a:lnTo>
                <a:lnTo>
                  <a:pt x="4333213" y="0"/>
                </a:lnTo>
                <a:lnTo>
                  <a:pt x="4333213" y="53716"/>
                </a:lnTo>
                <a:close/>
              </a:path>
              <a:path w="5403215" h="2193925">
                <a:moveTo>
                  <a:pt x="4440647" y="53716"/>
                </a:moveTo>
                <a:lnTo>
                  <a:pt x="4386930" y="53716"/>
                </a:lnTo>
                <a:lnTo>
                  <a:pt x="4386930" y="0"/>
                </a:lnTo>
                <a:lnTo>
                  <a:pt x="4440647" y="0"/>
                </a:lnTo>
                <a:lnTo>
                  <a:pt x="4440647" y="53716"/>
                </a:lnTo>
                <a:close/>
              </a:path>
              <a:path w="5403215" h="2193925">
                <a:moveTo>
                  <a:pt x="4548080" y="53716"/>
                </a:moveTo>
                <a:lnTo>
                  <a:pt x="4494363" y="53716"/>
                </a:lnTo>
                <a:lnTo>
                  <a:pt x="4494363" y="0"/>
                </a:lnTo>
                <a:lnTo>
                  <a:pt x="4548080" y="0"/>
                </a:lnTo>
                <a:lnTo>
                  <a:pt x="4548080" y="53716"/>
                </a:lnTo>
                <a:close/>
              </a:path>
              <a:path w="5403215" h="2193925">
                <a:moveTo>
                  <a:pt x="4655514" y="53716"/>
                </a:moveTo>
                <a:lnTo>
                  <a:pt x="4601797" y="53716"/>
                </a:lnTo>
                <a:lnTo>
                  <a:pt x="4601797" y="0"/>
                </a:lnTo>
                <a:lnTo>
                  <a:pt x="4655514" y="0"/>
                </a:lnTo>
                <a:lnTo>
                  <a:pt x="4655514" y="53716"/>
                </a:lnTo>
                <a:close/>
              </a:path>
              <a:path w="5403215" h="2193925">
                <a:moveTo>
                  <a:pt x="4762947" y="53716"/>
                </a:moveTo>
                <a:lnTo>
                  <a:pt x="4709230" y="53716"/>
                </a:lnTo>
                <a:lnTo>
                  <a:pt x="4709230" y="0"/>
                </a:lnTo>
                <a:lnTo>
                  <a:pt x="4762947" y="0"/>
                </a:lnTo>
                <a:lnTo>
                  <a:pt x="4762947" y="53716"/>
                </a:lnTo>
                <a:close/>
              </a:path>
              <a:path w="5403215" h="2193925">
                <a:moveTo>
                  <a:pt x="4870380" y="53716"/>
                </a:moveTo>
                <a:lnTo>
                  <a:pt x="4816664" y="53716"/>
                </a:lnTo>
                <a:lnTo>
                  <a:pt x="4816664" y="0"/>
                </a:lnTo>
                <a:lnTo>
                  <a:pt x="4870380" y="0"/>
                </a:lnTo>
                <a:lnTo>
                  <a:pt x="4870380" y="53716"/>
                </a:lnTo>
                <a:close/>
              </a:path>
              <a:path w="5403215" h="2193925">
                <a:moveTo>
                  <a:pt x="4977814" y="53716"/>
                </a:moveTo>
                <a:lnTo>
                  <a:pt x="4924097" y="53716"/>
                </a:lnTo>
                <a:lnTo>
                  <a:pt x="4924097" y="0"/>
                </a:lnTo>
                <a:lnTo>
                  <a:pt x="4977814" y="0"/>
                </a:lnTo>
                <a:lnTo>
                  <a:pt x="4977814" y="53716"/>
                </a:lnTo>
                <a:close/>
              </a:path>
              <a:path w="5403215" h="2193925">
                <a:moveTo>
                  <a:pt x="5085247" y="53716"/>
                </a:moveTo>
                <a:lnTo>
                  <a:pt x="5031531" y="53716"/>
                </a:lnTo>
                <a:lnTo>
                  <a:pt x="5031531" y="0"/>
                </a:lnTo>
                <a:lnTo>
                  <a:pt x="5085247" y="0"/>
                </a:lnTo>
                <a:lnTo>
                  <a:pt x="5085247" y="53716"/>
                </a:lnTo>
                <a:close/>
              </a:path>
              <a:path w="5403215" h="2193925">
                <a:moveTo>
                  <a:pt x="5175152" y="65577"/>
                </a:moveTo>
                <a:lnTo>
                  <a:pt x="5164563" y="62446"/>
                </a:lnTo>
                <a:lnTo>
                  <a:pt x="5153857" y="59793"/>
                </a:lnTo>
                <a:lnTo>
                  <a:pt x="5143036" y="57617"/>
                </a:lnTo>
                <a:lnTo>
                  <a:pt x="5132098" y="55917"/>
                </a:lnTo>
                <a:lnTo>
                  <a:pt x="5139000" y="3984"/>
                </a:lnTo>
                <a:lnTo>
                  <a:pt x="5139098" y="3251"/>
                </a:lnTo>
                <a:lnTo>
                  <a:pt x="5148172" y="3984"/>
                </a:lnTo>
                <a:lnTo>
                  <a:pt x="5191445" y="14640"/>
                </a:lnTo>
                <a:lnTo>
                  <a:pt x="5175152" y="65577"/>
                </a:lnTo>
                <a:close/>
              </a:path>
              <a:path w="5403215" h="2193925">
                <a:moveTo>
                  <a:pt x="5252911" y="106755"/>
                </a:moveTo>
                <a:lnTo>
                  <a:pt x="5244027" y="100119"/>
                </a:lnTo>
                <a:lnTo>
                  <a:pt x="5234884" y="93897"/>
                </a:lnTo>
                <a:lnTo>
                  <a:pt x="5225482" y="88090"/>
                </a:lnTo>
                <a:lnTo>
                  <a:pt x="5215820" y="82696"/>
                </a:lnTo>
                <a:lnTo>
                  <a:pt x="5240900" y="35350"/>
                </a:lnTo>
                <a:lnTo>
                  <a:pt x="5278570" y="58730"/>
                </a:lnTo>
                <a:lnTo>
                  <a:pt x="5285682" y="64831"/>
                </a:lnTo>
                <a:lnTo>
                  <a:pt x="5252911" y="106755"/>
                </a:lnTo>
                <a:close/>
              </a:path>
              <a:path w="5403215" h="2193925">
                <a:moveTo>
                  <a:pt x="5311826" y="172367"/>
                </a:moveTo>
                <a:lnTo>
                  <a:pt x="5305775" y="163086"/>
                </a:lnTo>
                <a:lnTo>
                  <a:pt x="5299331" y="154093"/>
                </a:lnTo>
                <a:lnTo>
                  <a:pt x="5292493" y="145388"/>
                </a:lnTo>
                <a:lnTo>
                  <a:pt x="5285261" y="136971"/>
                </a:lnTo>
                <a:lnTo>
                  <a:pt x="5324685" y="101567"/>
                </a:lnTo>
                <a:lnTo>
                  <a:pt x="5344463" y="124623"/>
                </a:lnTo>
                <a:lnTo>
                  <a:pt x="5356771" y="144455"/>
                </a:lnTo>
                <a:lnTo>
                  <a:pt x="5311826" y="172367"/>
                </a:lnTo>
                <a:close/>
              </a:path>
              <a:path w="5403215" h="2193925">
                <a:moveTo>
                  <a:pt x="5344349" y="254222"/>
                </a:moveTo>
                <a:lnTo>
                  <a:pt x="5341961" y="243661"/>
                </a:lnTo>
                <a:lnTo>
                  <a:pt x="5338988" y="232744"/>
                </a:lnTo>
                <a:lnTo>
                  <a:pt x="5335598" y="222218"/>
                </a:lnTo>
                <a:lnTo>
                  <a:pt x="5331735" y="211835"/>
                </a:lnTo>
                <a:lnTo>
                  <a:pt x="5380950" y="192270"/>
                </a:lnTo>
                <a:lnTo>
                  <a:pt x="5387675" y="208182"/>
                </a:lnTo>
                <a:lnTo>
                  <a:pt x="5396350" y="243412"/>
                </a:lnTo>
                <a:lnTo>
                  <a:pt x="5396412" y="243661"/>
                </a:lnTo>
                <a:lnTo>
                  <a:pt x="5344349" y="254222"/>
                </a:lnTo>
                <a:close/>
              </a:path>
              <a:path w="5403215" h="2193925">
                <a:moveTo>
                  <a:pt x="5403193" y="350684"/>
                </a:moveTo>
                <a:lnTo>
                  <a:pt x="5349358" y="350684"/>
                </a:lnTo>
                <a:lnTo>
                  <a:pt x="5349282" y="298131"/>
                </a:lnTo>
                <a:lnTo>
                  <a:pt x="5402583" y="296832"/>
                </a:lnTo>
                <a:lnTo>
                  <a:pt x="5403193" y="304394"/>
                </a:lnTo>
                <a:lnTo>
                  <a:pt x="5403193" y="350684"/>
                </a:lnTo>
                <a:close/>
              </a:path>
              <a:path w="5403215" h="2193925">
                <a:moveTo>
                  <a:pt x="5403193" y="458118"/>
                </a:moveTo>
                <a:lnTo>
                  <a:pt x="5349358" y="458118"/>
                </a:lnTo>
                <a:lnTo>
                  <a:pt x="5349358" y="404401"/>
                </a:lnTo>
                <a:lnTo>
                  <a:pt x="5403193" y="404401"/>
                </a:lnTo>
                <a:lnTo>
                  <a:pt x="5403193" y="458118"/>
                </a:lnTo>
                <a:close/>
              </a:path>
              <a:path w="5403215" h="2193925">
                <a:moveTo>
                  <a:pt x="5403193" y="565551"/>
                </a:moveTo>
                <a:lnTo>
                  <a:pt x="5349358" y="565551"/>
                </a:lnTo>
                <a:lnTo>
                  <a:pt x="5349358" y="511834"/>
                </a:lnTo>
                <a:lnTo>
                  <a:pt x="5403193" y="511834"/>
                </a:lnTo>
                <a:lnTo>
                  <a:pt x="5403193" y="565551"/>
                </a:lnTo>
                <a:close/>
              </a:path>
              <a:path w="5403215" h="2193925">
                <a:moveTo>
                  <a:pt x="5403193" y="672985"/>
                </a:moveTo>
                <a:lnTo>
                  <a:pt x="5349358" y="672985"/>
                </a:lnTo>
                <a:lnTo>
                  <a:pt x="5349358" y="619268"/>
                </a:lnTo>
                <a:lnTo>
                  <a:pt x="5403193" y="619268"/>
                </a:lnTo>
                <a:lnTo>
                  <a:pt x="5403193" y="672985"/>
                </a:lnTo>
                <a:close/>
              </a:path>
              <a:path w="5403215" h="2193925">
                <a:moveTo>
                  <a:pt x="5403193" y="780418"/>
                </a:moveTo>
                <a:lnTo>
                  <a:pt x="5349358" y="780418"/>
                </a:lnTo>
                <a:lnTo>
                  <a:pt x="5349358" y="726701"/>
                </a:lnTo>
                <a:lnTo>
                  <a:pt x="5403193" y="726701"/>
                </a:lnTo>
                <a:lnTo>
                  <a:pt x="5403193" y="780418"/>
                </a:lnTo>
                <a:close/>
              </a:path>
              <a:path w="5403215" h="2193925">
                <a:moveTo>
                  <a:pt x="5403193" y="887851"/>
                </a:moveTo>
                <a:lnTo>
                  <a:pt x="5349358" y="887851"/>
                </a:lnTo>
                <a:lnTo>
                  <a:pt x="5349358" y="834135"/>
                </a:lnTo>
                <a:lnTo>
                  <a:pt x="5403193" y="834135"/>
                </a:lnTo>
                <a:lnTo>
                  <a:pt x="5403193" y="887851"/>
                </a:lnTo>
                <a:close/>
              </a:path>
              <a:path w="5403215" h="2193925">
                <a:moveTo>
                  <a:pt x="5403193" y="995285"/>
                </a:moveTo>
                <a:lnTo>
                  <a:pt x="5349358" y="995285"/>
                </a:lnTo>
                <a:lnTo>
                  <a:pt x="5349358" y="941568"/>
                </a:lnTo>
                <a:lnTo>
                  <a:pt x="5403193" y="941568"/>
                </a:lnTo>
                <a:lnTo>
                  <a:pt x="5403193" y="995285"/>
                </a:lnTo>
                <a:close/>
              </a:path>
              <a:path w="5403215" h="2193925">
                <a:moveTo>
                  <a:pt x="5403193" y="1102718"/>
                </a:moveTo>
                <a:lnTo>
                  <a:pt x="5349358" y="1102718"/>
                </a:lnTo>
                <a:lnTo>
                  <a:pt x="5349358" y="1049002"/>
                </a:lnTo>
                <a:lnTo>
                  <a:pt x="5403193" y="1049002"/>
                </a:lnTo>
                <a:lnTo>
                  <a:pt x="5403193" y="1102718"/>
                </a:lnTo>
                <a:close/>
              </a:path>
              <a:path w="5403215" h="2193925">
                <a:moveTo>
                  <a:pt x="5403193" y="1210152"/>
                </a:moveTo>
                <a:lnTo>
                  <a:pt x="5349358" y="1210152"/>
                </a:lnTo>
                <a:lnTo>
                  <a:pt x="5349358" y="1156435"/>
                </a:lnTo>
                <a:lnTo>
                  <a:pt x="5403193" y="1156435"/>
                </a:lnTo>
                <a:lnTo>
                  <a:pt x="5403193" y="1210152"/>
                </a:lnTo>
                <a:close/>
              </a:path>
              <a:path w="5403215" h="2193925">
                <a:moveTo>
                  <a:pt x="5403193" y="1317585"/>
                </a:moveTo>
                <a:lnTo>
                  <a:pt x="5349358" y="1317585"/>
                </a:lnTo>
                <a:lnTo>
                  <a:pt x="5349358" y="1263869"/>
                </a:lnTo>
                <a:lnTo>
                  <a:pt x="5403193" y="1263869"/>
                </a:lnTo>
                <a:lnTo>
                  <a:pt x="5403193" y="1317585"/>
                </a:lnTo>
                <a:close/>
              </a:path>
              <a:path w="5403215" h="2193925">
                <a:moveTo>
                  <a:pt x="5403193" y="1425019"/>
                </a:moveTo>
                <a:lnTo>
                  <a:pt x="5349358" y="1425019"/>
                </a:lnTo>
                <a:lnTo>
                  <a:pt x="5349358" y="1371302"/>
                </a:lnTo>
                <a:lnTo>
                  <a:pt x="5403193" y="1371302"/>
                </a:lnTo>
                <a:lnTo>
                  <a:pt x="5403193" y="1425019"/>
                </a:lnTo>
                <a:close/>
              </a:path>
              <a:path w="5403215" h="2193925">
                <a:moveTo>
                  <a:pt x="5403193" y="1532452"/>
                </a:moveTo>
                <a:lnTo>
                  <a:pt x="5349358" y="1532452"/>
                </a:lnTo>
                <a:lnTo>
                  <a:pt x="5349358" y="1478736"/>
                </a:lnTo>
                <a:lnTo>
                  <a:pt x="5403193" y="1478736"/>
                </a:lnTo>
                <a:lnTo>
                  <a:pt x="5403193" y="1532452"/>
                </a:lnTo>
                <a:close/>
              </a:path>
              <a:path w="5403215" h="2193925">
                <a:moveTo>
                  <a:pt x="5403193" y="1639886"/>
                </a:moveTo>
                <a:lnTo>
                  <a:pt x="5349358" y="1639886"/>
                </a:lnTo>
                <a:lnTo>
                  <a:pt x="5349358" y="1586169"/>
                </a:lnTo>
                <a:lnTo>
                  <a:pt x="5403193" y="1586169"/>
                </a:lnTo>
                <a:lnTo>
                  <a:pt x="5403193" y="1639886"/>
                </a:lnTo>
                <a:close/>
              </a:path>
              <a:path w="5403215" h="2193925">
                <a:moveTo>
                  <a:pt x="5403193" y="1747319"/>
                </a:moveTo>
                <a:lnTo>
                  <a:pt x="5349358" y="1747319"/>
                </a:lnTo>
                <a:lnTo>
                  <a:pt x="5349358" y="1693603"/>
                </a:lnTo>
                <a:lnTo>
                  <a:pt x="5403193" y="1693603"/>
                </a:lnTo>
                <a:lnTo>
                  <a:pt x="5403193" y="1747319"/>
                </a:lnTo>
                <a:close/>
              </a:path>
              <a:path w="5403215" h="2193925">
                <a:moveTo>
                  <a:pt x="5403193" y="1854753"/>
                </a:moveTo>
                <a:lnTo>
                  <a:pt x="5349358" y="1854753"/>
                </a:lnTo>
                <a:lnTo>
                  <a:pt x="5349358" y="1801036"/>
                </a:lnTo>
                <a:lnTo>
                  <a:pt x="5403193" y="1801036"/>
                </a:lnTo>
                <a:lnTo>
                  <a:pt x="5403193" y="1854753"/>
                </a:lnTo>
                <a:close/>
              </a:path>
              <a:path w="5403215" h="2193925">
                <a:moveTo>
                  <a:pt x="5394446" y="1961610"/>
                </a:moveTo>
                <a:lnTo>
                  <a:pt x="5342898" y="1949669"/>
                </a:lnTo>
                <a:lnTo>
                  <a:pt x="5345148" y="1938873"/>
                </a:lnTo>
                <a:lnTo>
                  <a:pt x="5346919" y="1927990"/>
                </a:lnTo>
                <a:lnTo>
                  <a:pt x="5348210" y="1917019"/>
                </a:lnTo>
                <a:lnTo>
                  <a:pt x="5349021" y="1905961"/>
                </a:lnTo>
                <a:lnTo>
                  <a:pt x="5401919" y="1908683"/>
                </a:lnTo>
                <a:lnTo>
                  <a:pt x="5399209" y="1942268"/>
                </a:lnTo>
                <a:lnTo>
                  <a:pt x="5394446" y="1961610"/>
                </a:lnTo>
                <a:close/>
              </a:path>
              <a:path w="5403215" h="2193925">
                <a:moveTo>
                  <a:pt x="5352488" y="2059734"/>
                </a:moveTo>
                <a:lnTo>
                  <a:pt x="5308182" y="2030538"/>
                </a:lnTo>
                <a:lnTo>
                  <a:pt x="5314083" y="2021140"/>
                </a:lnTo>
                <a:lnTo>
                  <a:pt x="5319546" y="2011517"/>
                </a:lnTo>
                <a:lnTo>
                  <a:pt x="5324573" y="2001670"/>
                </a:lnTo>
                <a:lnTo>
                  <a:pt x="5329163" y="1991598"/>
                </a:lnTo>
                <a:lnTo>
                  <a:pt x="5377798" y="2012475"/>
                </a:lnTo>
                <a:lnTo>
                  <a:pt x="5369217" y="2032780"/>
                </a:lnTo>
                <a:lnTo>
                  <a:pt x="5352488" y="2059734"/>
                </a:lnTo>
                <a:close/>
              </a:path>
              <a:path w="5403215" h="2193925">
                <a:moveTo>
                  <a:pt x="5279455" y="2137798"/>
                </a:moveTo>
                <a:lnTo>
                  <a:pt x="5247501" y="2094567"/>
                </a:lnTo>
                <a:lnTo>
                  <a:pt x="5256272" y="2087783"/>
                </a:lnTo>
                <a:lnTo>
                  <a:pt x="5264721" y="2080632"/>
                </a:lnTo>
                <a:lnTo>
                  <a:pt x="5272850" y="2073113"/>
                </a:lnTo>
                <a:lnTo>
                  <a:pt x="5280658" y="2065227"/>
                </a:lnTo>
                <a:lnTo>
                  <a:pt x="5319369" y="2101918"/>
                </a:lnTo>
                <a:lnTo>
                  <a:pt x="5314038" y="2108133"/>
                </a:lnTo>
                <a:lnTo>
                  <a:pt x="5279455" y="2137798"/>
                </a:lnTo>
                <a:close/>
              </a:path>
              <a:path w="5403215" h="2193925">
                <a:moveTo>
                  <a:pt x="5183464" y="2184613"/>
                </a:moveTo>
                <a:lnTo>
                  <a:pt x="5168672" y="2133609"/>
                </a:lnTo>
                <a:lnTo>
                  <a:pt x="5179209" y="2130298"/>
                </a:lnTo>
                <a:lnTo>
                  <a:pt x="5189573" y="2126527"/>
                </a:lnTo>
                <a:lnTo>
                  <a:pt x="5199763" y="2122298"/>
                </a:lnTo>
                <a:lnTo>
                  <a:pt x="5209778" y="2117609"/>
                </a:lnTo>
                <a:lnTo>
                  <a:pt x="5233503" y="2165502"/>
                </a:lnTo>
                <a:lnTo>
                  <a:pt x="5195010" y="2181770"/>
                </a:lnTo>
                <a:lnTo>
                  <a:pt x="5183464" y="2184613"/>
                </a:lnTo>
                <a:close/>
              </a:path>
              <a:path w="5403215" h="2193925">
                <a:moveTo>
                  <a:pt x="5130805" y="2193433"/>
                </a:moveTo>
                <a:lnTo>
                  <a:pt x="5077020" y="2193433"/>
                </a:lnTo>
                <a:lnTo>
                  <a:pt x="5077020" y="2143406"/>
                </a:lnTo>
                <a:lnTo>
                  <a:pt x="5105396" y="2143406"/>
                </a:lnTo>
                <a:lnTo>
                  <a:pt x="5112080" y="2143143"/>
                </a:lnTo>
                <a:lnTo>
                  <a:pt x="5118743" y="2142706"/>
                </a:lnTo>
                <a:lnTo>
                  <a:pt x="5125384" y="2142093"/>
                </a:lnTo>
                <a:lnTo>
                  <a:pt x="5130805" y="2193433"/>
                </a:lnTo>
                <a:close/>
              </a:path>
              <a:path w="5403215" h="2193925">
                <a:moveTo>
                  <a:pt x="5023303" y="2193433"/>
                </a:moveTo>
                <a:lnTo>
                  <a:pt x="4969587" y="2193433"/>
                </a:lnTo>
                <a:lnTo>
                  <a:pt x="4969587" y="2143493"/>
                </a:lnTo>
                <a:lnTo>
                  <a:pt x="5023303" y="2143493"/>
                </a:lnTo>
                <a:lnTo>
                  <a:pt x="5023303" y="2193433"/>
                </a:lnTo>
                <a:close/>
              </a:path>
              <a:path w="5403215" h="2193925">
                <a:moveTo>
                  <a:pt x="4915870" y="2193433"/>
                </a:moveTo>
                <a:lnTo>
                  <a:pt x="4862153" y="2193433"/>
                </a:lnTo>
                <a:lnTo>
                  <a:pt x="4862153" y="2143493"/>
                </a:lnTo>
                <a:lnTo>
                  <a:pt x="4915870" y="2143493"/>
                </a:lnTo>
                <a:lnTo>
                  <a:pt x="4915870" y="2193433"/>
                </a:lnTo>
                <a:close/>
              </a:path>
              <a:path w="5403215" h="2193925">
                <a:moveTo>
                  <a:pt x="4808437" y="2193433"/>
                </a:moveTo>
                <a:lnTo>
                  <a:pt x="4754720" y="2193433"/>
                </a:lnTo>
                <a:lnTo>
                  <a:pt x="4754720" y="2143493"/>
                </a:lnTo>
                <a:lnTo>
                  <a:pt x="4808437" y="2143493"/>
                </a:lnTo>
                <a:lnTo>
                  <a:pt x="4808437" y="2193433"/>
                </a:lnTo>
                <a:close/>
              </a:path>
              <a:path w="5403215" h="2193925">
                <a:moveTo>
                  <a:pt x="4701003" y="2193433"/>
                </a:moveTo>
                <a:lnTo>
                  <a:pt x="4647286" y="2193433"/>
                </a:lnTo>
                <a:lnTo>
                  <a:pt x="4647286" y="2143493"/>
                </a:lnTo>
                <a:lnTo>
                  <a:pt x="4701003" y="2143493"/>
                </a:lnTo>
                <a:lnTo>
                  <a:pt x="4701003" y="2193433"/>
                </a:lnTo>
                <a:close/>
              </a:path>
              <a:path w="5403215" h="2193925">
                <a:moveTo>
                  <a:pt x="4593570" y="2193433"/>
                </a:moveTo>
                <a:lnTo>
                  <a:pt x="4539853" y="2193433"/>
                </a:lnTo>
                <a:lnTo>
                  <a:pt x="4539853" y="2143493"/>
                </a:lnTo>
                <a:lnTo>
                  <a:pt x="4593570" y="2143493"/>
                </a:lnTo>
                <a:lnTo>
                  <a:pt x="4593570" y="2193433"/>
                </a:lnTo>
                <a:close/>
              </a:path>
              <a:path w="5403215" h="2193925">
                <a:moveTo>
                  <a:pt x="4486136" y="2193433"/>
                </a:moveTo>
                <a:lnTo>
                  <a:pt x="4432419" y="2193433"/>
                </a:lnTo>
                <a:lnTo>
                  <a:pt x="4432419" y="2143493"/>
                </a:lnTo>
                <a:lnTo>
                  <a:pt x="4486136" y="2143493"/>
                </a:lnTo>
                <a:lnTo>
                  <a:pt x="4486136" y="2193433"/>
                </a:lnTo>
                <a:close/>
              </a:path>
              <a:path w="5403215" h="2193925">
                <a:moveTo>
                  <a:pt x="4378703" y="2193433"/>
                </a:moveTo>
                <a:lnTo>
                  <a:pt x="4324986" y="2193433"/>
                </a:lnTo>
                <a:lnTo>
                  <a:pt x="4324986" y="2143493"/>
                </a:lnTo>
                <a:lnTo>
                  <a:pt x="4378703" y="2143493"/>
                </a:lnTo>
                <a:lnTo>
                  <a:pt x="4378703" y="2193433"/>
                </a:lnTo>
                <a:close/>
              </a:path>
              <a:path w="5403215" h="2193925">
                <a:moveTo>
                  <a:pt x="4271269" y="2193433"/>
                </a:moveTo>
                <a:lnTo>
                  <a:pt x="4217552" y="2193433"/>
                </a:lnTo>
                <a:lnTo>
                  <a:pt x="4217552" y="2143493"/>
                </a:lnTo>
                <a:lnTo>
                  <a:pt x="4271269" y="2143493"/>
                </a:lnTo>
                <a:lnTo>
                  <a:pt x="4271269" y="2193433"/>
                </a:lnTo>
                <a:close/>
              </a:path>
              <a:path w="5403215" h="2193925">
                <a:moveTo>
                  <a:pt x="4163836" y="2193433"/>
                </a:moveTo>
                <a:lnTo>
                  <a:pt x="4110119" y="2193433"/>
                </a:lnTo>
                <a:lnTo>
                  <a:pt x="4110119" y="2143493"/>
                </a:lnTo>
                <a:lnTo>
                  <a:pt x="4163836" y="2143493"/>
                </a:lnTo>
                <a:lnTo>
                  <a:pt x="4163836" y="2193433"/>
                </a:lnTo>
                <a:close/>
              </a:path>
              <a:path w="5403215" h="2193925">
                <a:moveTo>
                  <a:pt x="4056402" y="2193433"/>
                </a:moveTo>
                <a:lnTo>
                  <a:pt x="4002685" y="2193433"/>
                </a:lnTo>
                <a:lnTo>
                  <a:pt x="4002685" y="2143493"/>
                </a:lnTo>
                <a:lnTo>
                  <a:pt x="4056402" y="2143493"/>
                </a:lnTo>
                <a:lnTo>
                  <a:pt x="4056402" y="2193433"/>
                </a:lnTo>
                <a:close/>
              </a:path>
              <a:path w="5403215" h="2193925">
                <a:moveTo>
                  <a:pt x="3948969" y="2193433"/>
                </a:moveTo>
                <a:lnTo>
                  <a:pt x="3895252" y="2193433"/>
                </a:lnTo>
                <a:lnTo>
                  <a:pt x="3895252" y="2143493"/>
                </a:lnTo>
                <a:lnTo>
                  <a:pt x="3948969" y="2143493"/>
                </a:lnTo>
                <a:lnTo>
                  <a:pt x="3948969" y="2193433"/>
                </a:lnTo>
                <a:close/>
              </a:path>
              <a:path w="5403215" h="2193925">
                <a:moveTo>
                  <a:pt x="3841535" y="2193433"/>
                </a:moveTo>
                <a:lnTo>
                  <a:pt x="3787818" y="2193433"/>
                </a:lnTo>
                <a:lnTo>
                  <a:pt x="3787818" y="2143493"/>
                </a:lnTo>
                <a:lnTo>
                  <a:pt x="3841535" y="2143493"/>
                </a:lnTo>
                <a:lnTo>
                  <a:pt x="3841535" y="2193433"/>
                </a:lnTo>
                <a:close/>
              </a:path>
              <a:path w="5403215" h="2193925">
                <a:moveTo>
                  <a:pt x="3734102" y="2193433"/>
                </a:moveTo>
                <a:lnTo>
                  <a:pt x="3680385" y="2193433"/>
                </a:lnTo>
                <a:lnTo>
                  <a:pt x="3680385" y="2143493"/>
                </a:lnTo>
                <a:lnTo>
                  <a:pt x="3734102" y="2143493"/>
                </a:lnTo>
                <a:lnTo>
                  <a:pt x="3734102" y="2193433"/>
                </a:lnTo>
                <a:close/>
              </a:path>
              <a:path w="5403215" h="2193925">
                <a:moveTo>
                  <a:pt x="3626668" y="2193433"/>
                </a:moveTo>
                <a:lnTo>
                  <a:pt x="3572951" y="2193433"/>
                </a:lnTo>
                <a:lnTo>
                  <a:pt x="3572951" y="2143493"/>
                </a:lnTo>
                <a:lnTo>
                  <a:pt x="3626668" y="2143493"/>
                </a:lnTo>
                <a:lnTo>
                  <a:pt x="3626668" y="2193433"/>
                </a:lnTo>
                <a:close/>
              </a:path>
              <a:path w="5403215" h="2193925">
                <a:moveTo>
                  <a:pt x="3519235" y="2193433"/>
                </a:moveTo>
                <a:lnTo>
                  <a:pt x="3465518" y="2193433"/>
                </a:lnTo>
                <a:lnTo>
                  <a:pt x="3465518" y="2143493"/>
                </a:lnTo>
                <a:lnTo>
                  <a:pt x="3519235" y="2143493"/>
                </a:lnTo>
                <a:lnTo>
                  <a:pt x="3519235" y="2193433"/>
                </a:lnTo>
                <a:close/>
              </a:path>
              <a:path w="5403215" h="2193925">
                <a:moveTo>
                  <a:pt x="3411801" y="2193433"/>
                </a:moveTo>
                <a:lnTo>
                  <a:pt x="3358085" y="2193433"/>
                </a:lnTo>
                <a:lnTo>
                  <a:pt x="3358085" y="2143493"/>
                </a:lnTo>
                <a:lnTo>
                  <a:pt x="3411801" y="2143493"/>
                </a:lnTo>
                <a:lnTo>
                  <a:pt x="3411801" y="2193433"/>
                </a:lnTo>
                <a:close/>
              </a:path>
              <a:path w="5403215" h="2193925">
                <a:moveTo>
                  <a:pt x="3304368" y="2193433"/>
                </a:moveTo>
                <a:lnTo>
                  <a:pt x="3250651" y="2193433"/>
                </a:lnTo>
                <a:lnTo>
                  <a:pt x="3250651" y="2143493"/>
                </a:lnTo>
                <a:lnTo>
                  <a:pt x="3304368" y="2143493"/>
                </a:lnTo>
                <a:lnTo>
                  <a:pt x="3304368" y="2193433"/>
                </a:lnTo>
                <a:close/>
              </a:path>
              <a:path w="5403215" h="2193925">
                <a:moveTo>
                  <a:pt x="3196934" y="2193433"/>
                </a:moveTo>
                <a:lnTo>
                  <a:pt x="3143218" y="2193433"/>
                </a:lnTo>
                <a:lnTo>
                  <a:pt x="3143218" y="2143493"/>
                </a:lnTo>
                <a:lnTo>
                  <a:pt x="3196934" y="2143493"/>
                </a:lnTo>
                <a:lnTo>
                  <a:pt x="3196934" y="2193433"/>
                </a:lnTo>
                <a:close/>
              </a:path>
              <a:path w="5403215" h="2193925">
                <a:moveTo>
                  <a:pt x="3089501" y="2193433"/>
                </a:moveTo>
                <a:lnTo>
                  <a:pt x="3035784" y="2193433"/>
                </a:lnTo>
                <a:lnTo>
                  <a:pt x="3035784" y="2143493"/>
                </a:lnTo>
                <a:lnTo>
                  <a:pt x="3089501" y="2143493"/>
                </a:lnTo>
                <a:lnTo>
                  <a:pt x="3089501" y="2193433"/>
                </a:lnTo>
                <a:close/>
              </a:path>
              <a:path w="5403215" h="2193925">
                <a:moveTo>
                  <a:pt x="2982067" y="2193433"/>
                </a:moveTo>
                <a:lnTo>
                  <a:pt x="2928351" y="2193433"/>
                </a:lnTo>
                <a:lnTo>
                  <a:pt x="2928351" y="2143493"/>
                </a:lnTo>
                <a:lnTo>
                  <a:pt x="2982067" y="2143493"/>
                </a:lnTo>
                <a:lnTo>
                  <a:pt x="2982067" y="2193433"/>
                </a:lnTo>
                <a:close/>
              </a:path>
              <a:path w="5403215" h="2193925">
                <a:moveTo>
                  <a:pt x="2874634" y="2193433"/>
                </a:moveTo>
                <a:lnTo>
                  <a:pt x="2820917" y="2193433"/>
                </a:lnTo>
                <a:lnTo>
                  <a:pt x="2820917" y="2143493"/>
                </a:lnTo>
                <a:lnTo>
                  <a:pt x="2874634" y="2143493"/>
                </a:lnTo>
                <a:lnTo>
                  <a:pt x="2874634" y="2193433"/>
                </a:lnTo>
                <a:close/>
              </a:path>
              <a:path w="5403215" h="2193925">
                <a:moveTo>
                  <a:pt x="2767200" y="2193433"/>
                </a:moveTo>
                <a:lnTo>
                  <a:pt x="2713484" y="2193433"/>
                </a:lnTo>
                <a:lnTo>
                  <a:pt x="2713484" y="2143493"/>
                </a:lnTo>
                <a:lnTo>
                  <a:pt x="2767200" y="2143493"/>
                </a:lnTo>
                <a:lnTo>
                  <a:pt x="2767200" y="2193433"/>
                </a:lnTo>
                <a:close/>
              </a:path>
              <a:path w="5403215" h="2193925">
                <a:moveTo>
                  <a:pt x="2659767" y="2193433"/>
                </a:moveTo>
                <a:lnTo>
                  <a:pt x="2606050" y="2193433"/>
                </a:lnTo>
                <a:lnTo>
                  <a:pt x="2606050" y="2143493"/>
                </a:lnTo>
                <a:lnTo>
                  <a:pt x="2659767" y="2143493"/>
                </a:lnTo>
                <a:lnTo>
                  <a:pt x="2659767" y="2193433"/>
                </a:lnTo>
                <a:close/>
              </a:path>
              <a:path w="5403215" h="2193925">
                <a:moveTo>
                  <a:pt x="2552333" y="2193433"/>
                </a:moveTo>
                <a:lnTo>
                  <a:pt x="2498617" y="2193433"/>
                </a:lnTo>
                <a:lnTo>
                  <a:pt x="2498617" y="2143493"/>
                </a:lnTo>
                <a:lnTo>
                  <a:pt x="2552333" y="2143493"/>
                </a:lnTo>
                <a:lnTo>
                  <a:pt x="2552333" y="2193433"/>
                </a:lnTo>
                <a:close/>
              </a:path>
              <a:path w="5403215" h="2193925">
                <a:moveTo>
                  <a:pt x="2444900" y="2193433"/>
                </a:moveTo>
                <a:lnTo>
                  <a:pt x="2391183" y="2193433"/>
                </a:lnTo>
                <a:lnTo>
                  <a:pt x="2391183" y="2143493"/>
                </a:lnTo>
                <a:lnTo>
                  <a:pt x="2444900" y="2143493"/>
                </a:lnTo>
                <a:lnTo>
                  <a:pt x="2444900" y="2193433"/>
                </a:lnTo>
                <a:close/>
              </a:path>
              <a:path w="5403215" h="2193925">
                <a:moveTo>
                  <a:pt x="2337466" y="2193433"/>
                </a:moveTo>
                <a:lnTo>
                  <a:pt x="2283750" y="2193433"/>
                </a:lnTo>
                <a:lnTo>
                  <a:pt x="2283750" y="2143493"/>
                </a:lnTo>
                <a:lnTo>
                  <a:pt x="2337466" y="2143493"/>
                </a:lnTo>
                <a:lnTo>
                  <a:pt x="2337466" y="2193433"/>
                </a:lnTo>
                <a:close/>
              </a:path>
              <a:path w="5403215" h="2193925">
                <a:moveTo>
                  <a:pt x="2230033" y="2193433"/>
                </a:moveTo>
                <a:lnTo>
                  <a:pt x="2176316" y="2193433"/>
                </a:lnTo>
                <a:lnTo>
                  <a:pt x="2176316" y="2143493"/>
                </a:lnTo>
                <a:lnTo>
                  <a:pt x="2230033" y="2143493"/>
                </a:lnTo>
                <a:lnTo>
                  <a:pt x="2230033" y="2193433"/>
                </a:lnTo>
                <a:close/>
              </a:path>
              <a:path w="5403215" h="2193925">
                <a:moveTo>
                  <a:pt x="2122599" y="2193433"/>
                </a:moveTo>
                <a:lnTo>
                  <a:pt x="2068883" y="2193433"/>
                </a:lnTo>
                <a:lnTo>
                  <a:pt x="2068883" y="2143493"/>
                </a:lnTo>
                <a:lnTo>
                  <a:pt x="2122599" y="2143493"/>
                </a:lnTo>
                <a:lnTo>
                  <a:pt x="2122599" y="2193433"/>
                </a:lnTo>
                <a:close/>
              </a:path>
              <a:path w="5403215" h="2193925">
                <a:moveTo>
                  <a:pt x="2015166" y="2193433"/>
                </a:moveTo>
                <a:lnTo>
                  <a:pt x="1961449" y="2193433"/>
                </a:lnTo>
                <a:lnTo>
                  <a:pt x="1961449" y="2143493"/>
                </a:lnTo>
                <a:lnTo>
                  <a:pt x="2015166" y="2143493"/>
                </a:lnTo>
                <a:lnTo>
                  <a:pt x="2015166" y="2193433"/>
                </a:lnTo>
                <a:close/>
              </a:path>
              <a:path w="5403215" h="2193925">
                <a:moveTo>
                  <a:pt x="1907733" y="2193433"/>
                </a:moveTo>
                <a:lnTo>
                  <a:pt x="1854016" y="2193433"/>
                </a:lnTo>
                <a:lnTo>
                  <a:pt x="1854016" y="2143493"/>
                </a:lnTo>
                <a:lnTo>
                  <a:pt x="1907733" y="2143493"/>
                </a:lnTo>
                <a:lnTo>
                  <a:pt x="1907733" y="2193433"/>
                </a:lnTo>
                <a:close/>
              </a:path>
              <a:path w="5403215" h="2193925">
                <a:moveTo>
                  <a:pt x="1800299" y="2193433"/>
                </a:moveTo>
                <a:lnTo>
                  <a:pt x="1746582" y="2193433"/>
                </a:lnTo>
                <a:lnTo>
                  <a:pt x="1746582" y="2143493"/>
                </a:lnTo>
                <a:lnTo>
                  <a:pt x="1800299" y="2143493"/>
                </a:lnTo>
                <a:lnTo>
                  <a:pt x="1800299" y="2193433"/>
                </a:lnTo>
                <a:close/>
              </a:path>
              <a:path w="5403215" h="2193925">
                <a:moveTo>
                  <a:pt x="1692866" y="2193433"/>
                </a:moveTo>
                <a:lnTo>
                  <a:pt x="1639149" y="2193433"/>
                </a:lnTo>
                <a:lnTo>
                  <a:pt x="1639149" y="2143493"/>
                </a:lnTo>
                <a:lnTo>
                  <a:pt x="1692866" y="2143493"/>
                </a:lnTo>
                <a:lnTo>
                  <a:pt x="1692866" y="2193433"/>
                </a:lnTo>
                <a:close/>
              </a:path>
              <a:path w="5403215" h="2193925">
                <a:moveTo>
                  <a:pt x="1585432" y="2193433"/>
                </a:moveTo>
                <a:lnTo>
                  <a:pt x="1531715" y="2193433"/>
                </a:lnTo>
                <a:lnTo>
                  <a:pt x="1531715" y="2143493"/>
                </a:lnTo>
                <a:lnTo>
                  <a:pt x="1585432" y="2143493"/>
                </a:lnTo>
                <a:lnTo>
                  <a:pt x="1585432" y="2193433"/>
                </a:lnTo>
                <a:close/>
              </a:path>
              <a:path w="5403215" h="2193925">
                <a:moveTo>
                  <a:pt x="1477999" y="2193433"/>
                </a:moveTo>
                <a:lnTo>
                  <a:pt x="1424282" y="2193433"/>
                </a:lnTo>
                <a:lnTo>
                  <a:pt x="1424282" y="2143493"/>
                </a:lnTo>
                <a:lnTo>
                  <a:pt x="1477999" y="2143493"/>
                </a:lnTo>
                <a:lnTo>
                  <a:pt x="1477999" y="2193433"/>
                </a:lnTo>
                <a:close/>
              </a:path>
              <a:path w="5403215" h="2193925">
                <a:moveTo>
                  <a:pt x="1370565" y="2193433"/>
                </a:moveTo>
                <a:lnTo>
                  <a:pt x="1316848" y="2193433"/>
                </a:lnTo>
                <a:lnTo>
                  <a:pt x="1316848" y="2143493"/>
                </a:lnTo>
                <a:lnTo>
                  <a:pt x="1370565" y="2143493"/>
                </a:lnTo>
                <a:lnTo>
                  <a:pt x="1370565" y="2193433"/>
                </a:lnTo>
                <a:close/>
              </a:path>
              <a:path w="5403215" h="2193925">
                <a:moveTo>
                  <a:pt x="1263132" y="2193433"/>
                </a:moveTo>
                <a:lnTo>
                  <a:pt x="1209415" y="2193433"/>
                </a:lnTo>
                <a:lnTo>
                  <a:pt x="1209415" y="2143493"/>
                </a:lnTo>
                <a:lnTo>
                  <a:pt x="1263132" y="2143493"/>
                </a:lnTo>
                <a:lnTo>
                  <a:pt x="1263132" y="2193433"/>
                </a:lnTo>
                <a:close/>
              </a:path>
              <a:path w="5403215" h="2193925">
                <a:moveTo>
                  <a:pt x="1155698" y="2193433"/>
                </a:moveTo>
                <a:lnTo>
                  <a:pt x="1101981" y="2193433"/>
                </a:lnTo>
                <a:lnTo>
                  <a:pt x="1101981" y="2143493"/>
                </a:lnTo>
                <a:lnTo>
                  <a:pt x="1155698" y="2143493"/>
                </a:lnTo>
                <a:lnTo>
                  <a:pt x="1155698" y="2193433"/>
                </a:lnTo>
                <a:close/>
              </a:path>
              <a:path w="5403215" h="2193925">
                <a:moveTo>
                  <a:pt x="1048265" y="2193433"/>
                </a:moveTo>
                <a:lnTo>
                  <a:pt x="994548" y="2193433"/>
                </a:lnTo>
                <a:lnTo>
                  <a:pt x="994548" y="2143493"/>
                </a:lnTo>
                <a:lnTo>
                  <a:pt x="1048265" y="2143493"/>
                </a:lnTo>
                <a:lnTo>
                  <a:pt x="1048265" y="2193433"/>
                </a:lnTo>
                <a:close/>
              </a:path>
              <a:path w="5403215" h="2193925">
                <a:moveTo>
                  <a:pt x="940831" y="2193433"/>
                </a:moveTo>
                <a:lnTo>
                  <a:pt x="887114" y="2193433"/>
                </a:lnTo>
                <a:lnTo>
                  <a:pt x="887114" y="2143493"/>
                </a:lnTo>
                <a:lnTo>
                  <a:pt x="940831" y="2143493"/>
                </a:lnTo>
                <a:lnTo>
                  <a:pt x="940831" y="2193433"/>
                </a:lnTo>
                <a:close/>
              </a:path>
              <a:path w="5403215" h="2193925">
                <a:moveTo>
                  <a:pt x="833398" y="2193433"/>
                </a:moveTo>
                <a:lnTo>
                  <a:pt x="779681" y="2193433"/>
                </a:lnTo>
                <a:lnTo>
                  <a:pt x="779681" y="2143493"/>
                </a:lnTo>
                <a:lnTo>
                  <a:pt x="833398" y="2143493"/>
                </a:lnTo>
                <a:lnTo>
                  <a:pt x="833398" y="2193433"/>
                </a:lnTo>
                <a:close/>
              </a:path>
              <a:path w="5403215" h="2193925">
                <a:moveTo>
                  <a:pt x="725964" y="2193433"/>
                </a:moveTo>
                <a:lnTo>
                  <a:pt x="672247" y="2193433"/>
                </a:lnTo>
                <a:lnTo>
                  <a:pt x="672247" y="2143493"/>
                </a:lnTo>
                <a:lnTo>
                  <a:pt x="725964" y="2143493"/>
                </a:lnTo>
                <a:lnTo>
                  <a:pt x="725964" y="2193433"/>
                </a:lnTo>
                <a:close/>
              </a:path>
              <a:path w="5403215" h="2193925">
                <a:moveTo>
                  <a:pt x="618531" y="2193433"/>
                </a:moveTo>
                <a:lnTo>
                  <a:pt x="564814" y="2193433"/>
                </a:lnTo>
                <a:lnTo>
                  <a:pt x="564814" y="2143493"/>
                </a:lnTo>
                <a:lnTo>
                  <a:pt x="618531" y="2143493"/>
                </a:lnTo>
                <a:lnTo>
                  <a:pt x="618531" y="2193433"/>
                </a:lnTo>
                <a:close/>
              </a:path>
              <a:path w="5403215" h="2193925">
                <a:moveTo>
                  <a:pt x="511097" y="2193433"/>
                </a:moveTo>
                <a:lnTo>
                  <a:pt x="457381" y="2193433"/>
                </a:lnTo>
                <a:lnTo>
                  <a:pt x="457381" y="2143493"/>
                </a:lnTo>
                <a:lnTo>
                  <a:pt x="511097" y="2143493"/>
                </a:lnTo>
                <a:lnTo>
                  <a:pt x="511097" y="2193433"/>
                </a:lnTo>
                <a:close/>
              </a:path>
              <a:path w="5403215" h="2193925">
                <a:moveTo>
                  <a:pt x="403664" y="2193433"/>
                </a:moveTo>
                <a:lnTo>
                  <a:pt x="349947" y="2193433"/>
                </a:lnTo>
                <a:lnTo>
                  <a:pt x="349947" y="2143493"/>
                </a:lnTo>
                <a:lnTo>
                  <a:pt x="403664" y="2143493"/>
                </a:lnTo>
                <a:lnTo>
                  <a:pt x="403664" y="2193433"/>
                </a:lnTo>
                <a:close/>
              </a:path>
              <a:path w="5403215" h="2193925">
                <a:moveTo>
                  <a:pt x="296172" y="2193433"/>
                </a:moveTo>
                <a:lnTo>
                  <a:pt x="256620" y="2193433"/>
                </a:lnTo>
                <a:lnTo>
                  <a:pt x="255020" y="2193304"/>
                </a:lnTo>
                <a:lnTo>
                  <a:pt x="242957" y="2190334"/>
                </a:lnTo>
                <a:lnTo>
                  <a:pt x="253647" y="2138351"/>
                </a:lnTo>
                <a:lnTo>
                  <a:pt x="264498" y="2140334"/>
                </a:lnTo>
                <a:lnTo>
                  <a:pt x="275428" y="2141837"/>
                </a:lnTo>
                <a:lnTo>
                  <a:pt x="286437" y="2142858"/>
                </a:lnTo>
                <a:lnTo>
                  <a:pt x="297525" y="2143400"/>
                </a:lnTo>
                <a:lnTo>
                  <a:pt x="296256" y="2190334"/>
                </a:lnTo>
                <a:lnTo>
                  <a:pt x="296172" y="2193433"/>
                </a:lnTo>
                <a:close/>
              </a:path>
              <a:path w="5403215" h="2193925">
                <a:moveTo>
                  <a:pt x="191608" y="2174765"/>
                </a:moveTo>
                <a:lnTo>
                  <a:pt x="164507" y="2163312"/>
                </a:lnTo>
                <a:lnTo>
                  <a:pt x="143841" y="2150486"/>
                </a:lnTo>
                <a:lnTo>
                  <a:pt x="171875" y="2105609"/>
                </a:lnTo>
                <a:lnTo>
                  <a:pt x="181408" y="2111276"/>
                </a:lnTo>
                <a:lnTo>
                  <a:pt x="191155" y="2116501"/>
                </a:lnTo>
                <a:lnTo>
                  <a:pt x="201117" y="2121284"/>
                </a:lnTo>
                <a:lnTo>
                  <a:pt x="211294" y="2125625"/>
                </a:lnTo>
                <a:lnTo>
                  <a:pt x="191608" y="2174765"/>
                </a:lnTo>
                <a:close/>
              </a:path>
              <a:path w="5403215" h="2193925">
                <a:moveTo>
                  <a:pt x="101015" y="2118307"/>
                </a:moveTo>
                <a:lnTo>
                  <a:pt x="89155" y="2108133"/>
                </a:lnTo>
                <a:lnTo>
                  <a:pt x="64353" y="2079220"/>
                </a:lnTo>
                <a:lnTo>
                  <a:pt x="106418" y="2046518"/>
                </a:lnTo>
                <a:lnTo>
                  <a:pt x="113413" y="2055121"/>
                </a:lnTo>
                <a:lnTo>
                  <a:pt x="120767" y="2063394"/>
                </a:lnTo>
                <a:lnTo>
                  <a:pt x="128479" y="2071337"/>
                </a:lnTo>
                <a:lnTo>
                  <a:pt x="136548" y="2078949"/>
                </a:lnTo>
                <a:lnTo>
                  <a:pt x="101015" y="2118307"/>
                </a:lnTo>
                <a:close/>
              </a:path>
              <a:path w="5403215" h="2193925">
                <a:moveTo>
                  <a:pt x="34958" y="2034363"/>
                </a:moveTo>
                <a:lnTo>
                  <a:pt x="33976" y="2032780"/>
                </a:lnTo>
                <a:lnTo>
                  <a:pt x="15632" y="1989377"/>
                </a:lnTo>
                <a:lnTo>
                  <a:pt x="15518" y="1989106"/>
                </a:lnTo>
                <a:lnTo>
                  <a:pt x="14460" y="1984811"/>
                </a:lnTo>
                <a:lnTo>
                  <a:pt x="65448" y="1968652"/>
                </a:lnTo>
                <a:lnTo>
                  <a:pt x="69018" y="1979106"/>
                </a:lnTo>
                <a:lnTo>
                  <a:pt x="72937" y="1989106"/>
                </a:lnTo>
                <a:lnTo>
                  <a:pt x="77523" y="1999463"/>
                </a:lnTo>
                <a:lnTo>
                  <a:pt x="82458" y="2009366"/>
                </a:lnTo>
                <a:lnTo>
                  <a:pt x="34958" y="2034363"/>
                </a:lnTo>
                <a:close/>
              </a:path>
              <a:path w="5403215" h="2193925">
                <a:moveTo>
                  <a:pt x="3191" y="1932440"/>
                </a:moveTo>
                <a:lnTo>
                  <a:pt x="0" y="1892826"/>
                </a:lnTo>
                <a:lnTo>
                  <a:pt x="0" y="1878573"/>
                </a:lnTo>
                <a:lnTo>
                  <a:pt x="53790" y="1878573"/>
                </a:lnTo>
                <a:lnTo>
                  <a:pt x="53790" y="1892826"/>
                </a:lnTo>
                <a:lnTo>
                  <a:pt x="53922" y="1901066"/>
                </a:lnTo>
                <a:lnTo>
                  <a:pt x="54319" y="1909271"/>
                </a:lnTo>
                <a:lnTo>
                  <a:pt x="54979" y="1917441"/>
                </a:lnTo>
                <a:lnTo>
                  <a:pt x="55904" y="1925576"/>
                </a:lnTo>
                <a:lnTo>
                  <a:pt x="3191" y="1932440"/>
                </a:lnTo>
                <a:close/>
              </a:path>
              <a:path w="5403215" h="2193925">
                <a:moveTo>
                  <a:pt x="53790" y="1824856"/>
                </a:moveTo>
                <a:lnTo>
                  <a:pt x="0" y="1824856"/>
                </a:lnTo>
                <a:lnTo>
                  <a:pt x="0" y="1771139"/>
                </a:lnTo>
                <a:lnTo>
                  <a:pt x="53790" y="1771139"/>
                </a:lnTo>
                <a:lnTo>
                  <a:pt x="53790" y="1824856"/>
                </a:lnTo>
                <a:close/>
              </a:path>
              <a:path w="5403215" h="2193925">
                <a:moveTo>
                  <a:pt x="53790" y="1717423"/>
                </a:moveTo>
                <a:lnTo>
                  <a:pt x="0" y="1717423"/>
                </a:lnTo>
                <a:lnTo>
                  <a:pt x="0" y="1663706"/>
                </a:lnTo>
                <a:lnTo>
                  <a:pt x="53790" y="1663706"/>
                </a:lnTo>
                <a:lnTo>
                  <a:pt x="53790" y="1717423"/>
                </a:lnTo>
                <a:close/>
              </a:path>
              <a:path w="5403215" h="2193925">
                <a:moveTo>
                  <a:pt x="53790" y="1609989"/>
                </a:moveTo>
                <a:lnTo>
                  <a:pt x="0" y="1609989"/>
                </a:lnTo>
                <a:lnTo>
                  <a:pt x="0" y="1556272"/>
                </a:lnTo>
                <a:lnTo>
                  <a:pt x="53790" y="1556272"/>
                </a:lnTo>
                <a:lnTo>
                  <a:pt x="53790" y="1609989"/>
                </a:lnTo>
                <a:close/>
              </a:path>
              <a:path w="5403215" h="2193925">
                <a:moveTo>
                  <a:pt x="53790" y="1502556"/>
                </a:moveTo>
                <a:lnTo>
                  <a:pt x="0" y="1502556"/>
                </a:lnTo>
                <a:lnTo>
                  <a:pt x="0" y="1448839"/>
                </a:lnTo>
                <a:lnTo>
                  <a:pt x="53790" y="1448839"/>
                </a:lnTo>
                <a:lnTo>
                  <a:pt x="53790" y="1502556"/>
                </a:lnTo>
                <a:close/>
              </a:path>
              <a:path w="5403215" h="2193925">
                <a:moveTo>
                  <a:pt x="53790" y="1395122"/>
                </a:moveTo>
                <a:lnTo>
                  <a:pt x="0" y="1395122"/>
                </a:lnTo>
                <a:lnTo>
                  <a:pt x="0" y="1341406"/>
                </a:lnTo>
                <a:lnTo>
                  <a:pt x="53790" y="1341406"/>
                </a:lnTo>
                <a:lnTo>
                  <a:pt x="53790" y="1395122"/>
                </a:lnTo>
                <a:close/>
              </a:path>
              <a:path w="5403215" h="2193925">
                <a:moveTo>
                  <a:pt x="53790" y="1287689"/>
                </a:moveTo>
                <a:lnTo>
                  <a:pt x="0" y="1287689"/>
                </a:lnTo>
                <a:lnTo>
                  <a:pt x="0" y="1233972"/>
                </a:lnTo>
                <a:lnTo>
                  <a:pt x="53790" y="1233972"/>
                </a:lnTo>
                <a:lnTo>
                  <a:pt x="53790" y="1287689"/>
                </a:lnTo>
                <a:close/>
              </a:path>
              <a:path w="5403215" h="2193925">
                <a:moveTo>
                  <a:pt x="53790" y="1180255"/>
                </a:moveTo>
                <a:lnTo>
                  <a:pt x="0" y="1180255"/>
                </a:lnTo>
                <a:lnTo>
                  <a:pt x="0" y="1126539"/>
                </a:lnTo>
                <a:lnTo>
                  <a:pt x="53790" y="1126539"/>
                </a:lnTo>
                <a:lnTo>
                  <a:pt x="53790" y="1180255"/>
                </a:lnTo>
                <a:close/>
              </a:path>
              <a:path w="5403215" h="2193925">
                <a:moveTo>
                  <a:pt x="53790" y="1072822"/>
                </a:moveTo>
                <a:lnTo>
                  <a:pt x="0" y="1072822"/>
                </a:lnTo>
                <a:lnTo>
                  <a:pt x="0" y="1019105"/>
                </a:lnTo>
                <a:lnTo>
                  <a:pt x="53790" y="1019105"/>
                </a:lnTo>
                <a:lnTo>
                  <a:pt x="53790" y="1072822"/>
                </a:lnTo>
                <a:close/>
              </a:path>
              <a:path w="5403215" h="2193925">
                <a:moveTo>
                  <a:pt x="53790" y="965388"/>
                </a:moveTo>
                <a:lnTo>
                  <a:pt x="0" y="965388"/>
                </a:lnTo>
                <a:lnTo>
                  <a:pt x="0" y="911672"/>
                </a:lnTo>
                <a:lnTo>
                  <a:pt x="53790" y="911672"/>
                </a:lnTo>
                <a:lnTo>
                  <a:pt x="53790" y="965388"/>
                </a:lnTo>
                <a:close/>
              </a:path>
              <a:path w="5403215" h="2193925">
                <a:moveTo>
                  <a:pt x="53790" y="857955"/>
                </a:moveTo>
                <a:lnTo>
                  <a:pt x="0" y="857955"/>
                </a:lnTo>
                <a:lnTo>
                  <a:pt x="0" y="804238"/>
                </a:lnTo>
                <a:lnTo>
                  <a:pt x="53790" y="804238"/>
                </a:lnTo>
                <a:lnTo>
                  <a:pt x="53790" y="857955"/>
                </a:lnTo>
                <a:close/>
              </a:path>
              <a:path w="5403215" h="2193925">
                <a:moveTo>
                  <a:pt x="53790" y="750521"/>
                </a:moveTo>
                <a:lnTo>
                  <a:pt x="0" y="750521"/>
                </a:lnTo>
                <a:lnTo>
                  <a:pt x="0" y="696805"/>
                </a:lnTo>
                <a:lnTo>
                  <a:pt x="53790" y="696805"/>
                </a:lnTo>
                <a:lnTo>
                  <a:pt x="53790" y="750521"/>
                </a:lnTo>
                <a:close/>
              </a:path>
              <a:path w="5403215" h="2193925">
                <a:moveTo>
                  <a:pt x="53790" y="643088"/>
                </a:moveTo>
                <a:lnTo>
                  <a:pt x="0" y="643088"/>
                </a:lnTo>
                <a:lnTo>
                  <a:pt x="0" y="589371"/>
                </a:lnTo>
                <a:lnTo>
                  <a:pt x="53790" y="589371"/>
                </a:lnTo>
                <a:lnTo>
                  <a:pt x="53790" y="643088"/>
                </a:lnTo>
                <a:close/>
              </a:path>
              <a:path w="5403215" h="2193925">
                <a:moveTo>
                  <a:pt x="53790" y="535655"/>
                </a:moveTo>
                <a:lnTo>
                  <a:pt x="0" y="535655"/>
                </a:lnTo>
                <a:lnTo>
                  <a:pt x="0" y="481938"/>
                </a:lnTo>
                <a:lnTo>
                  <a:pt x="53790" y="481938"/>
                </a:lnTo>
                <a:lnTo>
                  <a:pt x="53790" y="535655"/>
                </a:lnTo>
                <a:close/>
              </a:path>
              <a:path w="5403215" h="2193925">
                <a:moveTo>
                  <a:pt x="53790" y="428221"/>
                </a:moveTo>
                <a:lnTo>
                  <a:pt x="0" y="428221"/>
                </a:lnTo>
                <a:lnTo>
                  <a:pt x="0" y="374504"/>
                </a:lnTo>
                <a:lnTo>
                  <a:pt x="53790" y="374504"/>
                </a:lnTo>
                <a:lnTo>
                  <a:pt x="53790" y="428221"/>
                </a:lnTo>
                <a:close/>
              </a:path>
              <a:path w="5403215" h="2193925">
                <a:moveTo>
                  <a:pt x="53790" y="320788"/>
                </a:moveTo>
                <a:lnTo>
                  <a:pt x="0" y="320788"/>
                </a:lnTo>
                <a:lnTo>
                  <a:pt x="0" y="304394"/>
                </a:lnTo>
                <a:lnTo>
                  <a:pt x="3025" y="266905"/>
                </a:lnTo>
                <a:lnTo>
                  <a:pt x="55682" y="273385"/>
                </a:lnTo>
                <a:lnTo>
                  <a:pt x="54855" y="281089"/>
                </a:lnTo>
                <a:lnTo>
                  <a:pt x="54263" y="288823"/>
                </a:lnTo>
                <a:lnTo>
                  <a:pt x="53909" y="296588"/>
                </a:lnTo>
                <a:lnTo>
                  <a:pt x="53790" y="320788"/>
                </a:lnTo>
                <a:close/>
              </a:path>
              <a:path w="5403215" h="2193925">
                <a:moveTo>
                  <a:pt x="64920" y="230246"/>
                </a:moveTo>
                <a:lnTo>
                  <a:pt x="13963" y="214497"/>
                </a:lnTo>
                <a:lnTo>
                  <a:pt x="15518" y="208182"/>
                </a:lnTo>
                <a:lnTo>
                  <a:pt x="33886" y="164719"/>
                </a:lnTo>
                <a:lnTo>
                  <a:pt x="81638" y="189417"/>
                </a:lnTo>
                <a:lnTo>
                  <a:pt x="76773" y="199353"/>
                </a:lnTo>
                <a:lnTo>
                  <a:pt x="72366" y="209470"/>
                </a:lnTo>
                <a:lnTo>
                  <a:pt x="68414" y="219768"/>
                </a:lnTo>
                <a:lnTo>
                  <a:pt x="64920" y="230246"/>
                </a:lnTo>
                <a:close/>
              </a:path>
              <a:path w="5403215" h="2193925">
                <a:moveTo>
                  <a:pt x="105332" y="152097"/>
                </a:moveTo>
                <a:lnTo>
                  <a:pt x="62991" y="119656"/>
                </a:lnTo>
                <a:lnTo>
                  <a:pt x="89155" y="89155"/>
                </a:lnTo>
                <a:lnTo>
                  <a:pt x="99424" y="80345"/>
                </a:lnTo>
                <a:lnTo>
                  <a:pt x="135235" y="119454"/>
                </a:lnTo>
                <a:lnTo>
                  <a:pt x="127219" y="127124"/>
                </a:lnTo>
                <a:lnTo>
                  <a:pt x="119562" y="135121"/>
                </a:lnTo>
                <a:lnTo>
                  <a:pt x="112267" y="143445"/>
                </a:lnTo>
                <a:lnTo>
                  <a:pt x="105332" y="152097"/>
                </a:lnTo>
                <a:close/>
              </a:path>
              <a:path w="5403215" h="2193925">
                <a:moveTo>
                  <a:pt x="170379" y="92543"/>
                </a:moveTo>
                <a:lnTo>
                  <a:pt x="142058" y="47909"/>
                </a:lnTo>
                <a:lnTo>
                  <a:pt x="164507" y="33976"/>
                </a:lnTo>
                <a:lnTo>
                  <a:pt x="189673" y="23340"/>
                </a:lnTo>
                <a:lnTo>
                  <a:pt x="209667" y="72243"/>
                </a:lnTo>
                <a:lnTo>
                  <a:pt x="199518" y="76658"/>
                </a:lnTo>
                <a:lnTo>
                  <a:pt x="189587" y="81512"/>
                </a:lnTo>
                <a:lnTo>
                  <a:pt x="179874" y="86807"/>
                </a:lnTo>
                <a:lnTo>
                  <a:pt x="170379" y="92543"/>
                </a:lnTo>
                <a:close/>
              </a:path>
              <a:path w="5403215" h="2193925">
                <a:moveTo>
                  <a:pt x="251892" y="59226"/>
                </a:moveTo>
                <a:lnTo>
                  <a:pt x="240860" y="7471"/>
                </a:lnTo>
                <a:lnTo>
                  <a:pt x="255020" y="3984"/>
                </a:lnTo>
                <a:lnTo>
                  <a:pt x="293913" y="845"/>
                </a:lnTo>
                <a:lnTo>
                  <a:pt x="295722" y="53865"/>
                </a:lnTo>
                <a:lnTo>
                  <a:pt x="284642" y="54485"/>
                </a:lnTo>
                <a:lnTo>
                  <a:pt x="273643" y="55585"/>
                </a:lnTo>
                <a:lnTo>
                  <a:pt x="262727" y="57165"/>
                </a:lnTo>
                <a:lnTo>
                  <a:pt x="251892" y="59226"/>
                </a:lnTo>
                <a:close/>
              </a:path>
              <a:path w="5403215" h="2193925">
                <a:moveTo>
                  <a:pt x="358174" y="53716"/>
                </a:moveTo>
                <a:lnTo>
                  <a:pt x="304458" y="53716"/>
                </a:lnTo>
                <a:lnTo>
                  <a:pt x="304458" y="0"/>
                </a:lnTo>
                <a:lnTo>
                  <a:pt x="358174" y="0"/>
                </a:lnTo>
                <a:lnTo>
                  <a:pt x="358174" y="53716"/>
                </a:lnTo>
                <a:close/>
              </a:path>
            </a:pathLst>
          </a:custGeom>
          <a:solidFill>
            <a:srgbClr val="077340"/>
          </a:solidFill>
        </p:spPr>
        <p:txBody>
          <a:bodyPr wrap="square" lIns="0" tIns="0" rIns="0" bIns="0" rtlCol="0"/>
          <a:lstStyle/>
          <a:p>
            <a:endParaRPr/>
          </a:p>
        </p:txBody>
      </p:sp>
      <p:sp>
        <p:nvSpPr>
          <p:cNvPr id="24" name="bg object 24"/>
          <p:cNvSpPr/>
          <p:nvPr/>
        </p:nvSpPr>
        <p:spPr>
          <a:xfrm>
            <a:off x="7387314" y="4439806"/>
            <a:ext cx="5403215" cy="2197735"/>
          </a:xfrm>
          <a:custGeom>
            <a:avLst/>
            <a:gdLst/>
            <a:ahLst/>
            <a:cxnLst/>
            <a:rect l="l" t="t" r="r" b="b"/>
            <a:pathLst>
              <a:path w="5403215" h="2197734">
                <a:moveTo>
                  <a:pt x="5098798" y="2197288"/>
                </a:moveTo>
                <a:lnTo>
                  <a:pt x="304394" y="2197288"/>
                </a:lnTo>
                <a:lnTo>
                  <a:pt x="255020" y="2193304"/>
                </a:lnTo>
                <a:lnTo>
                  <a:pt x="208182" y="2181770"/>
                </a:lnTo>
                <a:lnTo>
                  <a:pt x="164507" y="2163312"/>
                </a:lnTo>
                <a:lnTo>
                  <a:pt x="124623" y="2138558"/>
                </a:lnTo>
                <a:lnTo>
                  <a:pt x="89155" y="2108133"/>
                </a:lnTo>
                <a:lnTo>
                  <a:pt x="58730" y="2072665"/>
                </a:lnTo>
                <a:lnTo>
                  <a:pt x="33975" y="2032780"/>
                </a:lnTo>
                <a:lnTo>
                  <a:pt x="15518" y="1989106"/>
                </a:lnTo>
                <a:lnTo>
                  <a:pt x="3984" y="1942268"/>
                </a:lnTo>
                <a:lnTo>
                  <a:pt x="0" y="1892893"/>
                </a:lnTo>
                <a:lnTo>
                  <a:pt x="0" y="304394"/>
                </a:lnTo>
                <a:lnTo>
                  <a:pt x="3984" y="255020"/>
                </a:lnTo>
                <a:lnTo>
                  <a:pt x="15518" y="208182"/>
                </a:lnTo>
                <a:lnTo>
                  <a:pt x="33975" y="164507"/>
                </a:lnTo>
                <a:lnTo>
                  <a:pt x="58730" y="124623"/>
                </a:lnTo>
                <a:lnTo>
                  <a:pt x="89155" y="89155"/>
                </a:lnTo>
                <a:lnTo>
                  <a:pt x="124623" y="58730"/>
                </a:lnTo>
                <a:lnTo>
                  <a:pt x="164507" y="33976"/>
                </a:lnTo>
                <a:lnTo>
                  <a:pt x="208182" y="15518"/>
                </a:lnTo>
                <a:lnTo>
                  <a:pt x="255020" y="3984"/>
                </a:lnTo>
                <a:lnTo>
                  <a:pt x="304394" y="0"/>
                </a:lnTo>
                <a:lnTo>
                  <a:pt x="5098798" y="0"/>
                </a:lnTo>
                <a:lnTo>
                  <a:pt x="5148173" y="3984"/>
                </a:lnTo>
                <a:lnTo>
                  <a:pt x="5195011" y="15518"/>
                </a:lnTo>
                <a:lnTo>
                  <a:pt x="5238685" y="33976"/>
                </a:lnTo>
                <a:lnTo>
                  <a:pt x="5278570" y="58730"/>
                </a:lnTo>
                <a:lnTo>
                  <a:pt x="5314038" y="89155"/>
                </a:lnTo>
                <a:lnTo>
                  <a:pt x="5344463" y="124623"/>
                </a:lnTo>
                <a:lnTo>
                  <a:pt x="5369217" y="164507"/>
                </a:lnTo>
                <a:lnTo>
                  <a:pt x="5387675" y="208182"/>
                </a:lnTo>
                <a:lnTo>
                  <a:pt x="5399209" y="255020"/>
                </a:lnTo>
                <a:lnTo>
                  <a:pt x="5403193" y="304394"/>
                </a:lnTo>
                <a:lnTo>
                  <a:pt x="5403193" y="1892893"/>
                </a:lnTo>
                <a:lnTo>
                  <a:pt x="5399209" y="1942268"/>
                </a:lnTo>
                <a:lnTo>
                  <a:pt x="5387675" y="1989106"/>
                </a:lnTo>
                <a:lnTo>
                  <a:pt x="5369217" y="2032780"/>
                </a:lnTo>
                <a:lnTo>
                  <a:pt x="5344463" y="2072665"/>
                </a:lnTo>
                <a:lnTo>
                  <a:pt x="5314038" y="2108133"/>
                </a:lnTo>
                <a:lnTo>
                  <a:pt x="5278570" y="2138558"/>
                </a:lnTo>
                <a:lnTo>
                  <a:pt x="5238685" y="2163312"/>
                </a:lnTo>
                <a:lnTo>
                  <a:pt x="5195011" y="2181770"/>
                </a:lnTo>
                <a:lnTo>
                  <a:pt x="5148173" y="2193304"/>
                </a:lnTo>
                <a:lnTo>
                  <a:pt x="5098798" y="2197288"/>
                </a:lnTo>
                <a:close/>
              </a:path>
            </a:pathLst>
          </a:custGeom>
          <a:solidFill>
            <a:srgbClr val="FFFFFF"/>
          </a:solidFill>
        </p:spPr>
        <p:txBody>
          <a:bodyPr wrap="square" lIns="0" tIns="0" rIns="0" bIns="0" rtlCol="0"/>
          <a:lstStyle/>
          <a:p>
            <a:endParaRPr/>
          </a:p>
        </p:txBody>
      </p:sp>
      <p:sp>
        <p:nvSpPr>
          <p:cNvPr id="25" name="bg object 25"/>
          <p:cNvSpPr/>
          <p:nvPr/>
        </p:nvSpPr>
        <p:spPr>
          <a:xfrm>
            <a:off x="7387312" y="4439806"/>
            <a:ext cx="5403215" cy="2193925"/>
          </a:xfrm>
          <a:custGeom>
            <a:avLst/>
            <a:gdLst/>
            <a:ahLst/>
            <a:cxnLst/>
            <a:rect l="l" t="t" r="r" b="b"/>
            <a:pathLst>
              <a:path w="5403215" h="2193925">
                <a:moveTo>
                  <a:pt x="465608" y="53716"/>
                </a:moveTo>
                <a:lnTo>
                  <a:pt x="411891" y="53716"/>
                </a:lnTo>
                <a:lnTo>
                  <a:pt x="411891" y="0"/>
                </a:lnTo>
                <a:lnTo>
                  <a:pt x="465608" y="0"/>
                </a:lnTo>
                <a:lnTo>
                  <a:pt x="465608" y="53716"/>
                </a:lnTo>
                <a:close/>
              </a:path>
              <a:path w="5403215" h="2193925">
                <a:moveTo>
                  <a:pt x="573042" y="53716"/>
                </a:moveTo>
                <a:lnTo>
                  <a:pt x="519325" y="53716"/>
                </a:lnTo>
                <a:lnTo>
                  <a:pt x="519325" y="0"/>
                </a:lnTo>
                <a:lnTo>
                  <a:pt x="573042" y="0"/>
                </a:lnTo>
                <a:lnTo>
                  <a:pt x="573042" y="53716"/>
                </a:lnTo>
                <a:close/>
              </a:path>
              <a:path w="5403215" h="2193925">
                <a:moveTo>
                  <a:pt x="680475" y="53716"/>
                </a:moveTo>
                <a:lnTo>
                  <a:pt x="626758" y="53716"/>
                </a:lnTo>
                <a:lnTo>
                  <a:pt x="626758" y="0"/>
                </a:lnTo>
                <a:lnTo>
                  <a:pt x="680475" y="0"/>
                </a:lnTo>
                <a:lnTo>
                  <a:pt x="680475" y="53716"/>
                </a:lnTo>
                <a:close/>
              </a:path>
              <a:path w="5403215" h="2193925">
                <a:moveTo>
                  <a:pt x="787909" y="53716"/>
                </a:moveTo>
                <a:lnTo>
                  <a:pt x="734192" y="53716"/>
                </a:lnTo>
                <a:lnTo>
                  <a:pt x="734192" y="0"/>
                </a:lnTo>
                <a:lnTo>
                  <a:pt x="787909" y="0"/>
                </a:lnTo>
                <a:lnTo>
                  <a:pt x="787909" y="53716"/>
                </a:lnTo>
                <a:close/>
              </a:path>
              <a:path w="5403215" h="2193925">
                <a:moveTo>
                  <a:pt x="895342" y="53716"/>
                </a:moveTo>
                <a:lnTo>
                  <a:pt x="841625" y="53716"/>
                </a:lnTo>
                <a:lnTo>
                  <a:pt x="841625" y="0"/>
                </a:lnTo>
                <a:lnTo>
                  <a:pt x="895342" y="0"/>
                </a:lnTo>
                <a:lnTo>
                  <a:pt x="895342" y="53716"/>
                </a:lnTo>
                <a:close/>
              </a:path>
              <a:path w="5403215" h="2193925">
                <a:moveTo>
                  <a:pt x="1002775" y="53716"/>
                </a:moveTo>
                <a:lnTo>
                  <a:pt x="949059" y="53716"/>
                </a:lnTo>
                <a:lnTo>
                  <a:pt x="949059" y="0"/>
                </a:lnTo>
                <a:lnTo>
                  <a:pt x="1002775" y="0"/>
                </a:lnTo>
                <a:lnTo>
                  <a:pt x="1002775" y="53716"/>
                </a:lnTo>
                <a:close/>
              </a:path>
              <a:path w="5403215" h="2193925">
                <a:moveTo>
                  <a:pt x="1110209" y="53716"/>
                </a:moveTo>
                <a:lnTo>
                  <a:pt x="1056492" y="53716"/>
                </a:lnTo>
                <a:lnTo>
                  <a:pt x="1056492" y="0"/>
                </a:lnTo>
                <a:lnTo>
                  <a:pt x="1110209" y="0"/>
                </a:lnTo>
                <a:lnTo>
                  <a:pt x="1110209" y="53716"/>
                </a:lnTo>
                <a:close/>
              </a:path>
              <a:path w="5403215" h="2193925">
                <a:moveTo>
                  <a:pt x="1217642" y="53716"/>
                </a:moveTo>
                <a:lnTo>
                  <a:pt x="1163926" y="53716"/>
                </a:lnTo>
                <a:lnTo>
                  <a:pt x="1163926" y="0"/>
                </a:lnTo>
                <a:lnTo>
                  <a:pt x="1217642" y="0"/>
                </a:lnTo>
                <a:lnTo>
                  <a:pt x="1217642" y="53716"/>
                </a:lnTo>
                <a:close/>
              </a:path>
              <a:path w="5403215" h="2193925">
                <a:moveTo>
                  <a:pt x="1325076" y="53716"/>
                </a:moveTo>
                <a:lnTo>
                  <a:pt x="1271359" y="53716"/>
                </a:lnTo>
                <a:lnTo>
                  <a:pt x="1271359" y="0"/>
                </a:lnTo>
                <a:lnTo>
                  <a:pt x="1325076" y="0"/>
                </a:lnTo>
                <a:lnTo>
                  <a:pt x="1325076" y="53716"/>
                </a:lnTo>
                <a:close/>
              </a:path>
              <a:path w="5403215" h="2193925">
                <a:moveTo>
                  <a:pt x="1432509" y="53716"/>
                </a:moveTo>
                <a:lnTo>
                  <a:pt x="1378793" y="53716"/>
                </a:lnTo>
                <a:lnTo>
                  <a:pt x="1378793" y="0"/>
                </a:lnTo>
                <a:lnTo>
                  <a:pt x="1432509" y="0"/>
                </a:lnTo>
                <a:lnTo>
                  <a:pt x="1432509" y="53716"/>
                </a:lnTo>
                <a:close/>
              </a:path>
              <a:path w="5403215" h="2193925">
                <a:moveTo>
                  <a:pt x="1539943" y="53716"/>
                </a:moveTo>
                <a:lnTo>
                  <a:pt x="1486226" y="53716"/>
                </a:lnTo>
                <a:lnTo>
                  <a:pt x="1486226" y="0"/>
                </a:lnTo>
                <a:lnTo>
                  <a:pt x="1539943" y="0"/>
                </a:lnTo>
                <a:lnTo>
                  <a:pt x="1539943" y="53716"/>
                </a:lnTo>
                <a:close/>
              </a:path>
              <a:path w="5403215" h="2193925">
                <a:moveTo>
                  <a:pt x="1647376" y="53716"/>
                </a:moveTo>
                <a:lnTo>
                  <a:pt x="1593660" y="53716"/>
                </a:lnTo>
                <a:lnTo>
                  <a:pt x="1593660" y="0"/>
                </a:lnTo>
                <a:lnTo>
                  <a:pt x="1647376" y="0"/>
                </a:lnTo>
                <a:lnTo>
                  <a:pt x="1647376" y="53716"/>
                </a:lnTo>
                <a:close/>
              </a:path>
              <a:path w="5403215" h="2193925">
                <a:moveTo>
                  <a:pt x="1754810" y="53716"/>
                </a:moveTo>
                <a:lnTo>
                  <a:pt x="1701093" y="53716"/>
                </a:lnTo>
                <a:lnTo>
                  <a:pt x="1701093" y="0"/>
                </a:lnTo>
                <a:lnTo>
                  <a:pt x="1754810" y="0"/>
                </a:lnTo>
                <a:lnTo>
                  <a:pt x="1754810" y="53716"/>
                </a:lnTo>
                <a:close/>
              </a:path>
              <a:path w="5403215" h="2193925">
                <a:moveTo>
                  <a:pt x="1862243" y="53716"/>
                </a:moveTo>
                <a:lnTo>
                  <a:pt x="1808527" y="53716"/>
                </a:lnTo>
                <a:lnTo>
                  <a:pt x="1808527" y="0"/>
                </a:lnTo>
                <a:lnTo>
                  <a:pt x="1862243" y="0"/>
                </a:lnTo>
                <a:lnTo>
                  <a:pt x="1862243" y="53716"/>
                </a:lnTo>
                <a:close/>
              </a:path>
              <a:path w="5403215" h="2193925">
                <a:moveTo>
                  <a:pt x="1969677" y="53716"/>
                </a:moveTo>
                <a:lnTo>
                  <a:pt x="1915960" y="53716"/>
                </a:lnTo>
                <a:lnTo>
                  <a:pt x="1915960" y="0"/>
                </a:lnTo>
                <a:lnTo>
                  <a:pt x="1969677" y="0"/>
                </a:lnTo>
                <a:lnTo>
                  <a:pt x="1969677" y="53716"/>
                </a:lnTo>
                <a:close/>
              </a:path>
              <a:path w="5403215" h="2193925">
                <a:moveTo>
                  <a:pt x="2077110" y="53716"/>
                </a:moveTo>
                <a:lnTo>
                  <a:pt x="2023394" y="53716"/>
                </a:lnTo>
                <a:lnTo>
                  <a:pt x="2023394" y="0"/>
                </a:lnTo>
                <a:lnTo>
                  <a:pt x="2077110" y="0"/>
                </a:lnTo>
                <a:lnTo>
                  <a:pt x="2077110" y="53716"/>
                </a:lnTo>
                <a:close/>
              </a:path>
              <a:path w="5403215" h="2193925">
                <a:moveTo>
                  <a:pt x="2184544" y="53716"/>
                </a:moveTo>
                <a:lnTo>
                  <a:pt x="2130827" y="53716"/>
                </a:lnTo>
                <a:lnTo>
                  <a:pt x="2130827" y="0"/>
                </a:lnTo>
                <a:lnTo>
                  <a:pt x="2184544" y="0"/>
                </a:lnTo>
                <a:lnTo>
                  <a:pt x="2184544" y="53716"/>
                </a:lnTo>
                <a:close/>
              </a:path>
              <a:path w="5403215" h="2193925">
                <a:moveTo>
                  <a:pt x="2291977" y="53716"/>
                </a:moveTo>
                <a:lnTo>
                  <a:pt x="2238260" y="53716"/>
                </a:lnTo>
                <a:lnTo>
                  <a:pt x="2238260" y="0"/>
                </a:lnTo>
                <a:lnTo>
                  <a:pt x="2291977" y="0"/>
                </a:lnTo>
                <a:lnTo>
                  <a:pt x="2291977" y="53716"/>
                </a:lnTo>
                <a:close/>
              </a:path>
              <a:path w="5403215" h="2193925">
                <a:moveTo>
                  <a:pt x="2399411" y="53716"/>
                </a:moveTo>
                <a:lnTo>
                  <a:pt x="2345694" y="53716"/>
                </a:lnTo>
                <a:lnTo>
                  <a:pt x="2345694" y="0"/>
                </a:lnTo>
                <a:lnTo>
                  <a:pt x="2399411" y="0"/>
                </a:lnTo>
                <a:lnTo>
                  <a:pt x="2399411" y="53716"/>
                </a:lnTo>
                <a:close/>
              </a:path>
              <a:path w="5403215" h="2193925">
                <a:moveTo>
                  <a:pt x="2506844" y="53716"/>
                </a:moveTo>
                <a:lnTo>
                  <a:pt x="2453127" y="53716"/>
                </a:lnTo>
                <a:lnTo>
                  <a:pt x="2453127" y="0"/>
                </a:lnTo>
                <a:lnTo>
                  <a:pt x="2506844" y="0"/>
                </a:lnTo>
                <a:lnTo>
                  <a:pt x="2506844" y="53716"/>
                </a:lnTo>
                <a:close/>
              </a:path>
              <a:path w="5403215" h="2193925">
                <a:moveTo>
                  <a:pt x="2614278" y="53716"/>
                </a:moveTo>
                <a:lnTo>
                  <a:pt x="2560561" y="53716"/>
                </a:lnTo>
                <a:lnTo>
                  <a:pt x="2560561" y="0"/>
                </a:lnTo>
                <a:lnTo>
                  <a:pt x="2614278" y="0"/>
                </a:lnTo>
                <a:lnTo>
                  <a:pt x="2614278" y="53716"/>
                </a:lnTo>
                <a:close/>
              </a:path>
              <a:path w="5403215" h="2193925">
                <a:moveTo>
                  <a:pt x="2721711" y="53716"/>
                </a:moveTo>
                <a:lnTo>
                  <a:pt x="2667994" y="53716"/>
                </a:lnTo>
                <a:lnTo>
                  <a:pt x="2667994" y="0"/>
                </a:lnTo>
                <a:lnTo>
                  <a:pt x="2721711" y="0"/>
                </a:lnTo>
                <a:lnTo>
                  <a:pt x="2721711" y="53716"/>
                </a:lnTo>
                <a:close/>
              </a:path>
              <a:path w="5403215" h="2193925">
                <a:moveTo>
                  <a:pt x="2829145" y="53716"/>
                </a:moveTo>
                <a:lnTo>
                  <a:pt x="2775428" y="53716"/>
                </a:lnTo>
                <a:lnTo>
                  <a:pt x="2775428" y="0"/>
                </a:lnTo>
                <a:lnTo>
                  <a:pt x="2829145" y="0"/>
                </a:lnTo>
                <a:lnTo>
                  <a:pt x="2829145" y="53716"/>
                </a:lnTo>
                <a:close/>
              </a:path>
              <a:path w="5403215" h="2193925">
                <a:moveTo>
                  <a:pt x="2936578" y="53716"/>
                </a:moveTo>
                <a:lnTo>
                  <a:pt x="2882861" y="53716"/>
                </a:lnTo>
                <a:lnTo>
                  <a:pt x="2882861" y="0"/>
                </a:lnTo>
                <a:lnTo>
                  <a:pt x="2936578" y="0"/>
                </a:lnTo>
                <a:lnTo>
                  <a:pt x="2936578" y="53716"/>
                </a:lnTo>
                <a:close/>
              </a:path>
              <a:path w="5403215" h="2193925">
                <a:moveTo>
                  <a:pt x="3044011" y="53716"/>
                </a:moveTo>
                <a:lnTo>
                  <a:pt x="2990295" y="53716"/>
                </a:lnTo>
                <a:lnTo>
                  <a:pt x="2990295" y="0"/>
                </a:lnTo>
                <a:lnTo>
                  <a:pt x="3044011" y="0"/>
                </a:lnTo>
                <a:lnTo>
                  <a:pt x="3044011" y="53716"/>
                </a:lnTo>
                <a:close/>
              </a:path>
              <a:path w="5403215" h="2193925">
                <a:moveTo>
                  <a:pt x="3151445" y="53716"/>
                </a:moveTo>
                <a:lnTo>
                  <a:pt x="3097728" y="53716"/>
                </a:lnTo>
                <a:lnTo>
                  <a:pt x="3097728" y="0"/>
                </a:lnTo>
                <a:lnTo>
                  <a:pt x="3151445" y="0"/>
                </a:lnTo>
                <a:lnTo>
                  <a:pt x="3151445" y="53716"/>
                </a:lnTo>
                <a:close/>
              </a:path>
              <a:path w="5403215" h="2193925">
                <a:moveTo>
                  <a:pt x="3258878" y="53716"/>
                </a:moveTo>
                <a:lnTo>
                  <a:pt x="3205162" y="53716"/>
                </a:lnTo>
                <a:lnTo>
                  <a:pt x="3205162" y="0"/>
                </a:lnTo>
                <a:lnTo>
                  <a:pt x="3258878" y="0"/>
                </a:lnTo>
                <a:lnTo>
                  <a:pt x="3258878" y="53716"/>
                </a:lnTo>
                <a:close/>
              </a:path>
              <a:path w="5403215" h="2193925">
                <a:moveTo>
                  <a:pt x="3366312" y="53716"/>
                </a:moveTo>
                <a:lnTo>
                  <a:pt x="3312595" y="53716"/>
                </a:lnTo>
                <a:lnTo>
                  <a:pt x="3312595" y="0"/>
                </a:lnTo>
                <a:lnTo>
                  <a:pt x="3366312" y="0"/>
                </a:lnTo>
                <a:lnTo>
                  <a:pt x="3366312" y="53716"/>
                </a:lnTo>
                <a:close/>
              </a:path>
              <a:path w="5403215" h="2193925">
                <a:moveTo>
                  <a:pt x="3473745" y="53716"/>
                </a:moveTo>
                <a:lnTo>
                  <a:pt x="3420029" y="53716"/>
                </a:lnTo>
                <a:lnTo>
                  <a:pt x="3420029" y="0"/>
                </a:lnTo>
                <a:lnTo>
                  <a:pt x="3473745" y="0"/>
                </a:lnTo>
                <a:lnTo>
                  <a:pt x="3473745" y="53716"/>
                </a:lnTo>
                <a:close/>
              </a:path>
              <a:path w="5403215" h="2193925">
                <a:moveTo>
                  <a:pt x="3581179" y="53716"/>
                </a:moveTo>
                <a:lnTo>
                  <a:pt x="3527462" y="53716"/>
                </a:lnTo>
                <a:lnTo>
                  <a:pt x="3527462" y="0"/>
                </a:lnTo>
                <a:lnTo>
                  <a:pt x="3581179" y="0"/>
                </a:lnTo>
                <a:lnTo>
                  <a:pt x="3581179" y="53716"/>
                </a:lnTo>
                <a:close/>
              </a:path>
              <a:path w="5403215" h="2193925">
                <a:moveTo>
                  <a:pt x="3688612" y="53716"/>
                </a:moveTo>
                <a:lnTo>
                  <a:pt x="3634895" y="53716"/>
                </a:lnTo>
                <a:lnTo>
                  <a:pt x="3634895" y="0"/>
                </a:lnTo>
                <a:lnTo>
                  <a:pt x="3688612" y="0"/>
                </a:lnTo>
                <a:lnTo>
                  <a:pt x="3688612" y="53716"/>
                </a:lnTo>
                <a:close/>
              </a:path>
              <a:path w="5403215" h="2193925">
                <a:moveTo>
                  <a:pt x="3796046" y="53716"/>
                </a:moveTo>
                <a:lnTo>
                  <a:pt x="3742329" y="53716"/>
                </a:lnTo>
                <a:lnTo>
                  <a:pt x="3742329" y="0"/>
                </a:lnTo>
                <a:lnTo>
                  <a:pt x="3796046" y="0"/>
                </a:lnTo>
                <a:lnTo>
                  <a:pt x="3796046" y="53716"/>
                </a:lnTo>
                <a:close/>
              </a:path>
              <a:path w="5403215" h="2193925">
                <a:moveTo>
                  <a:pt x="3903479" y="53716"/>
                </a:moveTo>
                <a:lnTo>
                  <a:pt x="3849763" y="53716"/>
                </a:lnTo>
                <a:lnTo>
                  <a:pt x="3849763" y="0"/>
                </a:lnTo>
                <a:lnTo>
                  <a:pt x="3903479" y="0"/>
                </a:lnTo>
                <a:lnTo>
                  <a:pt x="3903479" y="53716"/>
                </a:lnTo>
                <a:close/>
              </a:path>
              <a:path w="5403215" h="2193925">
                <a:moveTo>
                  <a:pt x="4010913" y="53716"/>
                </a:moveTo>
                <a:lnTo>
                  <a:pt x="3957196" y="53716"/>
                </a:lnTo>
                <a:lnTo>
                  <a:pt x="3957196" y="0"/>
                </a:lnTo>
                <a:lnTo>
                  <a:pt x="4010913" y="0"/>
                </a:lnTo>
                <a:lnTo>
                  <a:pt x="4010913" y="53716"/>
                </a:lnTo>
                <a:close/>
              </a:path>
              <a:path w="5403215" h="2193925">
                <a:moveTo>
                  <a:pt x="4118346" y="53716"/>
                </a:moveTo>
                <a:lnTo>
                  <a:pt x="4064630" y="53716"/>
                </a:lnTo>
                <a:lnTo>
                  <a:pt x="4064630" y="0"/>
                </a:lnTo>
                <a:lnTo>
                  <a:pt x="4118346" y="0"/>
                </a:lnTo>
                <a:lnTo>
                  <a:pt x="4118346" y="53716"/>
                </a:lnTo>
                <a:close/>
              </a:path>
              <a:path w="5403215" h="2193925">
                <a:moveTo>
                  <a:pt x="4225780" y="53716"/>
                </a:moveTo>
                <a:lnTo>
                  <a:pt x="4172063" y="53716"/>
                </a:lnTo>
                <a:lnTo>
                  <a:pt x="4172063" y="0"/>
                </a:lnTo>
                <a:lnTo>
                  <a:pt x="4225780" y="0"/>
                </a:lnTo>
                <a:lnTo>
                  <a:pt x="4225780" y="53716"/>
                </a:lnTo>
                <a:close/>
              </a:path>
              <a:path w="5403215" h="2193925">
                <a:moveTo>
                  <a:pt x="4333213" y="53716"/>
                </a:moveTo>
                <a:lnTo>
                  <a:pt x="4279497" y="53716"/>
                </a:lnTo>
                <a:lnTo>
                  <a:pt x="4279497" y="0"/>
                </a:lnTo>
                <a:lnTo>
                  <a:pt x="4333213" y="0"/>
                </a:lnTo>
                <a:lnTo>
                  <a:pt x="4333213" y="53716"/>
                </a:lnTo>
                <a:close/>
              </a:path>
              <a:path w="5403215" h="2193925">
                <a:moveTo>
                  <a:pt x="4440647" y="53716"/>
                </a:moveTo>
                <a:lnTo>
                  <a:pt x="4386930" y="53716"/>
                </a:lnTo>
                <a:lnTo>
                  <a:pt x="4386930" y="0"/>
                </a:lnTo>
                <a:lnTo>
                  <a:pt x="4440647" y="0"/>
                </a:lnTo>
                <a:lnTo>
                  <a:pt x="4440647" y="53716"/>
                </a:lnTo>
                <a:close/>
              </a:path>
              <a:path w="5403215" h="2193925">
                <a:moveTo>
                  <a:pt x="4548080" y="53716"/>
                </a:moveTo>
                <a:lnTo>
                  <a:pt x="4494364" y="53716"/>
                </a:lnTo>
                <a:lnTo>
                  <a:pt x="4494364" y="0"/>
                </a:lnTo>
                <a:lnTo>
                  <a:pt x="4548080" y="0"/>
                </a:lnTo>
                <a:lnTo>
                  <a:pt x="4548080" y="53716"/>
                </a:lnTo>
                <a:close/>
              </a:path>
              <a:path w="5403215" h="2193925">
                <a:moveTo>
                  <a:pt x="4655514" y="53716"/>
                </a:moveTo>
                <a:lnTo>
                  <a:pt x="4601797" y="53716"/>
                </a:lnTo>
                <a:lnTo>
                  <a:pt x="4601797" y="0"/>
                </a:lnTo>
                <a:lnTo>
                  <a:pt x="4655514" y="0"/>
                </a:lnTo>
                <a:lnTo>
                  <a:pt x="4655514" y="53716"/>
                </a:lnTo>
                <a:close/>
              </a:path>
              <a:path w="5403215" h="2193925">
                <a:moveTo>
                  <a:pt x="4762947" y="53716"/>
                </a:moveTo>
                <a:lnTo>
                  <a:pt x="4709230" y="53716"/>
                </a:lnTo>
                <a:lnTo>
                  <a:pt x="4709230" y="0"/>
                </a:lnTo>
                <a:lnTo>
                  <a:pt x="4762947" y="0"/>
                </a:lnTo>
                <a:lnTo>
                  <a:pt x="4762947" y="53716"/>
                </a:lnTo>
                <a:close/>
              </a:path>
              <a:path w="5403215" h="2193925">
                <a:moveTo>
                  <a:pt x="4870381" y="53716"/>
                </a:moveTo>
                <a:lnTo>
                  <a:pt x="4816664" y="53716"/>
                </a:lnTo>
                <a:lnTo>
                  <a:pt x="4816664" y="0"/>
                </a:lnTo>
                <a:lnTo>
                  <a:pt x="4870381" y="0"/>
                </a:lnTo>
                <a:lnTo>
                  <a:pt x="4870381" y="53716"/>
                </a:lnTo>
                <a:close/>
              </a:path>
              <a:path w="5403215" h="2193925">
                <a:moveTo>
                  <a:pt x="4977814" y="53716"/>
                </a:moveTo>
                <a:lnTo>
                  <a:pt x="4924097" y="53716"/>
                </a:lnTo>
                <a:lnTo>
                  <a:pt x="4924097" y="0"/>
                </a:lnTo>
                <a:lnTo>
                  <a:pt x="4977814" y="0"/>
                </a:lnTo>
                <a:lnTo>
                  <a:pt x="4977814" y="53716"/>
                </a:lnTo>
                <a:close/>
              </a:path>
              <a:path w="5403215" h="2193925">
                <a:moveTo>
                  <a:pt x="5085248" y="53716"/>
                </a:moveTo>
                <a:lnTo>
                  <a:pt x="5031531" y="53716"/>
                </a:lnTo>
                <a:lnTo>
                  <a:pt x="5031531" y="0"/>
                </a:lnTo>
                <a:lnTo>
                  <a:pt x="5085248" y="0"/>
                </a:lnTo>
                <a:lnTo>
                  <a:pt x="5085248" y="53716"/>
                </a:lnTo>
                <a:close/>
              </a:path>
              <a:path w="5403215" h="2193925">
                <a:moveTo>
                  <a:pt x="5175153" y="65577"/>
                </a:moveTo>
                <a:lnTo>
                  <a:pt x="5164563" y="62446"/>
                </a:lnTo>
                <a:lnTo>
                  <a:pt x="5153858" y="59793"/>
                </a:lnTo>
                <a:lnTo>
                  <a:pt x="5143036" y="57617"/>
                </a:lnTo>
                <a:lnTo>
                  <a:pt x="5132098" y="55917"/>
                </a:lnTo>
                <a:lnTo>
                  <a:pt x="5139001" y="3984"/>
                </a:lnTo>
                <a:lnTo>
                  <a:pt x="5139098" y="3251"/>
                </a:lnTo>
                <a:lnTo>
                  <a:pt x="5148173" y="3984"/>
                </a:lnTo>
                <a:lnTo>
                  <a:pt x="5191445" y="14640"/>
                </a:lnTo>
                <a:lnTo>
                  <a:pt x="5175153" y="65577"/>
                </a:lnTo>
                <a:close/>
              </a:path>
              <a:path w="5403215" h="2193925">
                <a:moveTo>
                  <a:pt x="5252911" y="106755"/>
                </a:moveTo>
                <a:lnTo>
                  <a:pt x="5244027" y="100119"/>
                </a:lnTo>
                <a:lnTo>
                  <a:pt x="5234884" y="93897"/>
                </a:lnTo>
                <a:lnTo>
                  <a:pt x="5225482" y="88090"/>
                </a:lnTo>
                <a:lnTo>
                  <a:pt x="5215820" y="82696"/>
                </a:lnTo>
                <a:lnTo>
                  <a:pt x="5240900" y="35350"/>
                </a:lnTo>
                <a:lnTo>
                  <a:pt x="5278571" y="58730"/>
                </a:lnTo>
                <a:lnTo>
                  <a:pt x="5285683" y="64831"/>
                </a:lnTo>
                <a:lnTo>
                  <a:pt x="5252911" y="106755"/>
                </a:lnTo>
                <a:close/>
              </a:path>
              <a:path w="5403215" h="2193925">
                <a:moveTo>
                  <a:pt x="5311826" y="172367"/>
                </a:moveTo>
                <a:lnTo>
                  <a:pt x="5305776" y="163086"/>
                </a:lnTo>
                <a:lnTo>
                  <a:pt x="5299331" y="154093"/>
                </a:lnTo>
                <a:lnTo>
                  <a:pt x="5292493" y="145388"/>
                </a:lnTo>
                <a:lnTo>
                  <a:pt x="5285261" y="136971"/>
                </a:lnTo>
                <a:lnTo>
                  <a:pt x="5324686" y="101567"/>
                </a:lnTo>
                <a:lnTo>
                  <a:pt x="5344463" y="124623"/>
                </a:lnTo>
                <a:lnTo>
                  <a:pt x="5356772" y="144455"/>
                </a:lnTo>
                <a:lnTo>
                  <a:pt x="5311826" y="172367"/>
                </a:lnTo>
                <a:close/>
              </a:path>
              <a:path w="5403215" h="2193925">
                <a:moveTo>
                  <a:pt x="5344349" y="254222"/>
                </a:moveTo>
                <a:lnTo>
                  <a:pt x="5341961" y="243661"/>
                </a:lnTo>
                <a:lnTo>
                  <a:pt x="5338988" y="232744"/>
                </a:lnTo>
                <a:lnTo>
                  <a:pt x="5335598" y="222218"/>
                </a:lnTo>
                <a:lnTo>
                  <a:pt x="5331735" y="211835"/>
                </a:lnTo>
                <a:lnTo>
                  <a:pt x="5380951" y="192269"/>
                </a:lnTo>
                <a:lnTo>
                  <a:pt x="5387676" y="208182"/>
                </a:lnTo>
                <a:lnTo>
                  <a:pt x="5396351" y="243412"/>
                </a:lnTo>
                <a:lnTo>
                  <a:pt x="5396413" y="243661"/>
                </a:lnTo>
                <a:lnTo>
                  <a:pt x="5344349" y="254222"/>
                </a:lnTo>
                <a:close/>
              </a:path>
              <a:path w="5403215" h="2193925">
                <a:moveTo>
                  <a:pt x="5403194" y="350684"/>
                </a:moveTo>
                <a:lnTo>
                  <a:pt x="5349358" y="350684"/>
                </a:lnTo>
                <a:lnTo>
                  <a:pt x="5349282" y="298131"/>
                </a:lnTo>
                <a:lnTo>
                  <a:pt x="5402584" y="296832"/>
                </a:lnTo>
                <a:lnTo>
                  <a:pt x="5403194" y="304394"/>
                </a:lnTo>
                <a:lnTo>
                  <a:pt x="5403194" y="350684"/>
                </a:lnTo>
                <a:close/>
              </a:path>
              <a:path w="5403215" h="2193925">
                <a:moveTo>
                  <a:pt x="5403194" y="458118"/>
                </a:moveTo>
                <a:lnTo>
                  <a:pt x="5349358" y="458118"/>
                </a:lnTo>
                <a:lnTo>
                  <a:pt x="5349358" y="404401"/>
                </a:lnTo>
                <a:lnTo>
                  <a:pt x="5403194" y="404401"/>
                </a:lnTo>
                <a:lnTo>
                  <a:pt x="5403194" y="458118"/>
                </a:lnTo>
                <a:close/>
              </a:path>
              <a:path w="5403215" h="2193925">
                <a:moveTo>
                  <a:pt x="5403194" y="565551"/>
                </a:moveTo>
                <a:lnTo>
                  <a:pt x="5349358" y="565551"/>
                </a:lnTo>
                <a:lnTo>
                  <a:pt x="5349358" y="511834"/>
                </a:lnTo>
                <a:lnTo>
                  <a:pt x="5403194" y="511834"/>
                </a:lnTo>
                <a:lnTo>
                  <a:pt x="5403194" y="565551"/>
                </a:lnTo>
                <a:close/>
              </a:path>
              <a:path w="5403215" h="2193925">
                <a:moveTo>
                  <a:pt x="5403194" y="672985"/>
                </a:moveTo>
                <a:lnTo>
                  <a:pt x="5349358" y="672985"/>
                </a:lnTo>
                <a:lnTo>
                  <a:pt x="5349358" y="619268"/>
                </a:lnTo>
                <a:lnTo>
                  <a:pt x="5403194" y="619268"/>
                </a:lnTo>
                <a:lnTo>
                  <a:pt x="5403194" y="672985"/>
                </a:lnTo>
                <a:close/>
              </a:path>
              <a:path w="5403215" h="2193925">
                <a:moveTo>
                  <a:pt x="5403194" y="780418"/>
                </a:moveTo>
                <a:lnTo>
                  <a:pt x="5349358" y="780418"/>
                </a:lnTo>
                <a:lnTo>
                  <a:pt x="5349358" y="726701"/>
                </a:lnTo>
                <a:lnTo>
                  <a:pt x="5403194" y="726701"/>
                </a:lnTo>
                <a:lnTo>
                  <a:pt x="5403194" y="780418"/>
                </a:lnTo>
                <a:close/>
              </a:path>
              <a:path w="5403215" h="2193925">
                <a:moveTo>
                  <a:pt x="5403194" y="887851"/>
                </a:moveTo>
                <a:lnTo>
                  <a:pt x="5349358" y="887851"/>
                </a:lnTo>
                <a:lnTo>
                  <a:pt x="5349358" y="834135"/>
                </a:lnTo>
                <a:lnTo>
                  <a:pt x="5403194" y="834135"/>
                </a:lnTo>
                <a:lnTo>
                  <a:pt x="5403194" y="887851"/>
                </a:lnTo>
                <a:close/>
              </a:path>
              <a:path w="5403215" h="2193925">
                <a:moveTo>
                  <a:pt x="5403194" y="995285"/>
                </a:moveTo>
                <a:lnTo>
                  <a:pt x="5349358" y="995285"/>
                </a:lnTo>
                <a:lnTo>
                  <a:pt x="5349358" y="941568"/>
                </a:lnTo>
                <a:lnTo>
                  <a:pt x="5403194" y="941568"/>
                </a:lnTo>
                <a:lnTo>
                  <a:pt x="5403194" y="995285"/>
                </a:lnTo>
                <a:close/>
              </a:path>
              <a:path w="5403215" h="2193925">
                <a:moveTo>
                  <a:pt x="5403194" y="1102718"/>
                </a:moveTo>
                <a:lnTo>
                  <a:pt x="5349358" y="1102718"/>
                </a:lnTo>
                <a:lnTo>
                  <a:pt x="5349358" y="1049002"/>
                </a:lnTo>
                <a:lnTo>
                  <a:pt x="5403194" y="1049002"/>
                </a:lnTo>
                <a:lnTo>
                  <a:pt x="5403194" y="1102718"/>
                </a:lnTo>
                <a:close/>
              </a:path>
              <a:path w="5403215" h="2193925">
                <a:moveTo>
                  <a:pt x="5403194" y="1210152"/>
                </a:moveTo>
                <a:lnTo>
                  <a:pt x="5349358" y="1210152"/>
                </a:lnTo>
                <a:lnTo>
                  <a:pt x="5349358" y="1156435"/>
                </a:lnTo>
                <a:lnTo>
                  <a:pt x="5403194" y="1156435"/>
                </a:lnTo>
                <a:lnTo>
                  <a:pt x="5403194" y="1210152"/>
                </a:lnTo>
                <a:close/>
              </a:path>
              <a:path w="5403215" h="2193925">
                <a:moveTo>
                  <a:pt x="5403194" y="1317585"/>
                </a:moveTo>
                <a:lnTo>
                  <a:pt x="5349358" y="1317585"/>
                </a:lnTo>
                <a:lnTo>
                  <a:pt x="5349358" y="1263869"/>
                </a:lnTo>
                <a:lnTo>
                  <a:pt x="5403194" y="1263869"/>
                </a:lnTo>
                <a:lnTo>
                  <a:pt x="5403194" y="1317585"/>
                </a:lnTo>
                <a:close/>
              </a:path>
              <a:path w="5403215" h="2193925">
                <a:moveTo>
                  <a:pt x="5403194" y="1425019"/>
                </a:moveTo>
                <a:lnTo>
                  <a:pt x="5349358" y="1425019"/>
                </a:lnTo>
                <a:lnTo>
                  <a:pt x="5349358" y="1371302"/>
                </a:lnTo>
                <a:lnTo>
                  <a:pt x="5403194" y="1371302"/>
                </a:lnTo>
                <a:lnTo>
                  <a:pt x="5403194" y="1425019"/>
                </a:lnTo>
                <a:close/>
              </a:path>
              <a:path w="5403215" h="2193925">
                <a:moveTo>
                  <a:pt x="5403194" y="1532452"/>
                </a:moveTo>
                <a:lnTo>
                  <a:pt x="5349358" y="1532452"/>
                </a:lnTo>
                <a:lnTo>
                  <a:pt x="5349358" y="1478736"/>
                </a:lnTo>
                <a:lnTo>
                  <a:pt x="5403194" y="1478736"/>
                </a:lnTo>
                <a:lnTo>
                  <a:pt x="5403194" y="1532452"/>
                </a:lnTo>
                <a:close/>
              </a:path>
              <a:path w="5403215" h="2193925">
                <a:moveTo>
                  <a:pt x="5403194" y="1639886"/>
                </a:moveTo>
                <a:lnTo>
                  <a:pt x="5349358" y="1639886"/>
                </a:lnTo>
                <a:lnTo>
                  <a:pt x="5349358" y="1586169"/>
                </a:lnTo>
                <a:lnTo>
                  <a:pt x="5403194" y="1586169"/>
                </a:lnTo>
                <a:lnTo>
                  <a:pt x="5403194" y="1639886"/>
                </a:lnTo>
                <a:close/>
              </a:path>
              <a:path w="5403215" h="2193925">
                <a:moveTo>
                  <a:pt x="5403194" y="1747319"/>
                </a:moveTo>
                <a:lnTo>
                  <a:pt x="5349358" y="1747319"/>
                </a:lnTo>
                <a:lnTo>
                  <a:pt x="5349358" y="1693603"/>
                </a:lnTo>
                <a:lnTo>
                  <a:pt x="5403194" y="1693603"/>
                </a:lnTo>
                <a:lnTo>
                  <a:pt x="5403194" y="1747319"/>
                </a:lnTo>
                <a:close/>
              </a:path>
              <a:path w="5403215" h="2193925">
                <a:moveTo>
                  <a:pt x="5403194" y="1854753"/>
                </a:moveTo>
                <a:lnTo>
                  <a:pt x="5349358" y="1854753"/>
                </a:lnTo>
                <a:lnTo>
                  <a:pt x="5349358" y="1801036"/>
                </a:lnTo>
                <a:lnTo>
                  <a:pt x="5403194" y="1801036"/>
                </a:lnTo>
                <a:lnTo>
                  <a:pt x="5403194" y="1854753"/>
                </a:lnTo>
                <a:close/>
              </a:path>
              <a:path w="5403215" h="2193925">
                <a:moveTo>
                  <a:pt x="5394447" y="1961610"/>
                </a:moveTo>
                <a:lnTo>
                  <a:pt x="5342898" y="1949669"/>
                </a:lnTo>
                <a:lnTo>
                  <a:pt x="5345148" y="1938873"/>
                </a:lnTo>
                <a:lnTo>
                  <a:pt x="5346919" y="1927990"/>
                </a:lnTo>
                <a:lnTo>
                  <a:pt x="5348210" y="1917019"/>
                </a:lnTo>
                <a:lnTo>
                  <a:pt x="5349022" y="1905961"/>
                </a:lnTo>
                <a:lnTo>
                  <a:pt x="5401920" y="1908683"/>
                </a:lnTo>
                <a:lnTo>
                  <a:pt x="5399210" y="1942268"/>
                </a:lnTo>
                <a:lnTo>
                  <a:pt x="5394447" y="1961610"/>
                </a:lnTo>
                <a:close/>
              </a:path>
              <a:path w="5403215" h="2193925">
                <a:moveTo>
                  <a:pt x="5352489" y="2059734"/>
                </a:moveTo>
                <a:lnTo>
                  <a:pt x="5308182" y="2030538"/>
                </a:lnTo>
                <a:lnTo>
                  <a:pt x="5314083" y="2021140"/>
                </a:lnTo>
                <a:lnTo>
                  <a:pt x="5319546" y="2011517"/>
                </a:lnTo>
                <a:lnTo>
                  <a:pt x="5324573" y="2001670"/>
                </a:lnTo>
                <a:lnTo>
                  <a:pt x="5329163" y="1991598"/>
                </a:lnTo>
                <a:lnTo>
                  <a:pt x="5377799" y="2012475"/>
                </a:lnTo>
                <a:lnTo>
                  <a:pt x="5369218" y="2032780"/>
                </a:lnTo>
                <a:lnTo>
                  <a:pt x="5352489" y="2059734"/>
                </a:lnTo>
                <a:close/>
              </a:path>
              <a:path w="5403215" h="2193925">
                <a:moveTo>
                  <a:pt x="5279455" y="2137799"/>
                </a:moveTo>
                <a:lnTo>
                  <a:pt x="5247502" y="2094567"/>
                </a:lnTo>
                <a:lnTo>
                  <a:pt x="5256272" y="2087783"/>
                </a:lnTo>
                <a:lnTo>
                  <a:pt x="5264721" y="2080632"/>
                </a:lnTo>
                <a:lnTo>
                  <a:pt x="5272850" y="2073113"/>
                </a:lnTo>
                <a:lnTo>
                  <a:pt x="5280658" y="2065227"/>
                </a:lnTo>
                <a:lnTo>
                  <a:pt x="5319370" y="2101918"/>
                </a:lnTo>
                <a:lnTo>
                  <a:pt x="5314039" y="2108133"/>
                </a:lnTo>
                <a:lnTo>
                  <a:pt x="5279455" y="2137799"/>
                </a:lnTo>
                <a:close/>
              </a:path>
              <a:path w="5403215" h="2193925">
                <a:moveTo>
                  <a:pt x="5183464" y="2184613"/>
                </a:moveTo>
                <a:lnTo>
                  <a:pt x="5168672" y="2133609"/>
                </a:lnTo>
                <a:lnTo>
                  <a:pt x="5179210" y="2130298"/>
                </a:lnTo>
                <a:lnTo>
                  <a:pt x="5189573" y="2126527"/>
                </a:lnTo>
                <a:lnTo>
                  <a:pt x="5199763" y="2122298"/>
                </a:lnTo>
                <a:lnTo>
                  <a:pt x="5209779" y="2117609"/>
                </a:lnTo>
                <a:lnTo>
                  <a:pt x="5233504" y="2165502"/>
                </a:lnTo>
                <a:lnTo>
                  <a:pt x="5195011" y="2181770"/>
                </a:lnTo>
                <a:lnTo>
                  <a:pt x="5183464" y="2184613"/>
                </a:lnTo>
                <a:close/>
              </a:path>
              <a:path w="5403215" h="2193925">
                <a:moveTo>
                  <a:pt x="5130806" y="2193433"/>
                </a:moveTo>
                <a:lnTo>
                  <a:pt x="5077020" y="2193433"/>
                </a:lnTo>
                <a:lnTo>
                  <a:pt x="5077020" y="2143406"/>
                </a:lnTo>
                <a:lnTo>
                  <a:pt x="5105396" y="2143406"/>
                </a:lnTo>
                <a:lnTo>
                  <a:pt x="5112081" y="2143143"/>
                </a:lnTo>
                <a:lnTo>
                  <a:pt x="5118743" y="2142706"/>
                </a:lnTo>
                <a:lnTo>
                  <a:pt x="5125384" y="2142093"/>
                </a:lnTo>
                <a:lnTo>
                  <a:pt x="5130806" y="2193433"/>
                </a:lnTo>
                <a:close/>
              </a:path>
              <a:path w="5403215" h="2193925">
                <a:moveTo>
                  <a:pt x="5023304" y="2193433"/>
                </a:moveTo>
                <a:lnTo>
                  <a:pt x="4969587" y="2193433"/>
                </a:lnTo>
                <a:lnTo>
                  <a:pt x="4969587" y="2143493"/>
                </a:lnTo>
                <a:lnTo>
                  <a:pt x="5023304" y="2143493"/>
                </a:lnTo>
                <a:lnTo>
                  <a:pt x="5023304" y="2193433"/>
                </a:lnTo>
                <a:close/>
              </a:path>
              <a:path w="5403215" h="2193925">
                <a:moveTo>
                  <a:pt x="4915870" y="2193433"/>
                </a:moveTo>
                <a:lnTo>
                  <a:pt x="4862154" y="2193433"/>
                </a:lnTo>
                <a:lnTo>
                  <a:pt x="4862154" y="2143493"/>
                </a:lnTo>
                <a:lnTo>
                  <a:pt x="4915870" y="2143493"/>
                </a:lnTo>
                <a:lnTo>
                  <a:pt x="4915870" y="2193433"/>
                </a:lnTo>
                <a:close/>
              </a:path>
              <a:path w="5403215" h="2193925">
                <a:moveTo>
                  <a:pt x="4808437" y="2193433"/>
                </a:moveTo>
                <a:lnTo>
                  <a:pt x="4754720" y="2193433"/>
                </a:lnTo>
                <a:lnTo>
                  <a:pt x="4754720" y="2143493"/>
                </a:lnTo>
                <a:lnTo>
                  <a:pt x="4808437" y="2143493"/>
                </a:lnTo>
                <a:lnTo>
                  <a:pt x="4808437" y="2193433"/>
                </a:lnTo>
                <a:close/>
              </a:path>
              <a:path w="5403215" h="2193925">
                <a:moveTo>
                  <a:pt x="4701003" y="2193433"/>
                </a:moveTo>
                <a:lnTo>
                  <a:pt x="4647287" y="2193433"/>
                </a:lnTo>
                <a:lnTo>
                  <a:pt x="4647287" y="2143493"/>
                </a:lnTo>
                <a:lnTo>
                  <a:pt x="4701003" y="2143493"/>
                </a:lnTo>
                <a:lnTo>
                  <a:pt x="4701003" y="2193433"/>
                </a:lnTo>
                <a:close/>
              </a:path>
              <a:path w="5403215" h="2193925">
                <a:moveTo>
                  <a:pt x="4593570" y="2193433"/>
                </a:moveTo>
                <a:lnTo>
                  <a:pt x="4539853" y="2193433"/>
                </a:lnTo>
                <a:lnTo>
                  <a:pt x="4539853" y="2143493"/>
                </a:lnTo>
                <a:lnTo>
                  <a:pt x="4593570" y="2143493"/>
                </a:lnTo>
                <a:lnTo>
                  <a:pt x="4593570" y="2193433"/>
                </a:lnTo>
                <a:close/>
              </a:path>
              <a:path w="5403215" h="2193925">
                <a:moveTo>
                  <a:pt x="4486136" y="2193433"/>
                </a:moveTo>
                <a:lnTo>
                  <a:pt x="4432420" y="2193433"/>
                </a:lnTo>
                <a:lnTo>
                  <a:pt x="4432420" y="2143493"/>
                </a:lnTo>
                <a:lnTo>
                  <a:pt x="4486136" y="2143493"/>
                </a:lnTo>
                <a:lnTo>
                  <a:pt x="4486136" y="2193433"/>
                </a:lnTo>
                <a:close/>
              </a:path>
              <a:path w="5403215" h="2193925">
                <a:moveTo>
                  <a:pt x="4378703" y="2193433"/>
                </a:moveTo>
                <a:lnTo>
                  <a:pt x="4324986" y="2193433"/>
                </a:lnTo>
                <a:lnTo>
                  <a:pt x="4324986" y="2143493"/>
                </a:lnTo>
                <a:lnTo>
                  <a:pt x="4378703" y="2143493"/>
                </a:lnTo>
                <a:lnTo>
                  <a:pt x="4378703" y="2193433"/>
                </a:lnTo>
                <a:close/>
              </a:path>
              <a:path w="5403215" h="2193925">
                <a:moveTo>
                  <a:pt x="4271269" y="2193433"/>
                </a:moveTo>
                <a:lnTo>
                  <a:pt x="4217553" y="2193433"/>
                </a:lnTo>
                <a:lnTo>
                  <a:pt x="4217553" y="2143493"/>
                </a:lnTo>
                <a:lnTo>
                  <a:pt x="4271269" y="2143493"/>
                </a:lnTo>
                <a:lnTo>
                  <a:pt x="4271269" y="2193433"/>
                </a:lnTo>
                <a:close/>
              </a:path>
              <a:path w="5403215" h="2193925">
                <a:moveTo>
                  <a:pt x="4163836" y="2193433"/>
                </a:moveTo>
                <a:lnTo>
                  <a:pt x="4110119" y="2193433"/>
                </a:lnTo>
                <a:lnTo>
                  <a:pt x="4110119" y="2143493"/>
                </a:lnTo>
                <a:lnTo>
                  <a:pt x="4163836" y="2143493"/>
                </a:lnTo>
                <a:lnTo>
                  <a:pt x="4163836" y="2193433"/>
                </a:lnTo>
                <a:close/>
              </a:path>
              <a:path w="5403215" h="2193925">
                <a:moveTo>
                  <a:pt x="4056402" y="2193433"/>
                </a:moveTo>
                <a:lnTo>
                  <a:pt x="4002686" y="2193433"/>
                </a:lnTo>
                <a:lnTo>
                  <a:pt x="4002686" y="2143493"/>
                </a:lnTo>
                <a:lnTo>
                  <a:pt x="4056402" y="2143493"/>
                </a:lnTo>
                <a:lnTo>
                  <a:pt x="4056402" y="2193433"/>
                </a:lnTo>
                <a:close/>
              </a:path>
              <a:path w="5403215" h="2193925">
                <a:moveTo>
                  <a:pt x="3948969" y="2193433"/>
                </a:moveTo>
                <a:lnTo>
                  <a:pt x="3895252" y="2193433"/>
                </a:lnTo>
                <a:lnTo>
                  <a:pt x="3895252" y="2143493"/>
                </a:lnTo>
                <a:lnTo>
                  <a:pt x="3948969" y="2143493"/>
                </a:lnTo>
                <a:lnTo>
                  <a:pt x="3948969" y="2193433"/>
                </a:lnTo>
                <a:close/>
              </a:path>
              <a:path w="5403215" h="2193925">
                <a:moveTo>
                  <a:pt x="3841535" y="2193433"/>
                </a:moveTo>
                <a:lnTo>
                  <a:pt x="3787819" y="2193433"/>
                </a:lnTo>
                <a:lnTo>
                  <a:pt x="3787819" y="2143493"/>
                </a:lnTo>
                <a:lnTo>
                  <a:pt x="3841535" y="2143493"/>
                </a:lnTo>
                <a:lnTo>
                  <a:pt x="3841535" y="2193433"/>
                </a:lnTo>
                <a:close/>
              </a:path>
              <a:path w="5403215" h="2193925">
                <a:moveTo>
                  <a:pt x="3734102" y="2193433"/>
                </a:moveTo>
                <a:lnTo>
                  <a:pt x="3680385" y="2193433"/>
                </a:lnTo>
                <a:lnTo>
                  <a:pt x="3680385" y="2143493"/>
                </a:lnTo>
                <a:lnTo>
                  <a:pt x="3734102" y="2143493"/>
                </a:lnTo>
                <a:lnTo>
                  <a:pt x="3734102" y="2193433"/>
                </a:lnTo>
                <a:close/>
              </a:path>
              <a:path w="5403215" h="2193925">
                <a:moveTo>
                  <a:pt x="3626668" y="2193433"/>
                </a:moveTo>
                <a:lnTo>
                  <a:pt x="3572952" y="2193433"/>
                </a:lnTo>
                <a:lnTo>
                  <a:pt x="3572952" y="2143493"/>
                </a:lnTo>
                <a:lnTo>
                  <a:pt x="3626668" y="2143493"/>
                </a:lnTo>
                <a:lnTo>
                  <a:pt x="3626668" y="2193433"/>
                </a:lnTo>
                <a:close/>
              </a:path>
              <a:path w="5403215" h="2193925">
                <a:moveTo>
                  <a:pt x="3519235" y="2193433"/>
                </a:moveTo>
                <a:lnTo>
                  <a:pt x="3465518" y="2193433"/>
                </a:lnTo>
                <a:lnTo>
                  <a:pt x="3465518" y="2143493"/>
                </a:lnTo>
                <a:lnTo>
                  <a:pt x="3519235" y="2143493"/>
                </a:lnTo>
                <a:lnTo>
                  <a:pt x="3519235" y="2193433"/>
                </a:lnTo>
                <a:close/>
              </a:path>
              <a:path w="5403215" h="2193925">
                <a:moveTo>
                  <a:pt x="3411802" y="2193433"/>
                </a:moveTo>
                <a:lnTo>
                  <a:pt x="3358085" y="2193433"/>
                </a:lnTo>
                <a:lnTo>
                  <a:pt x="3358085" y="2143493"/>
                </a:lnTo>
                <a:lnTo>
                  <a:pt x="3411802" y="2143493"/>
                </a:lnTo>
                <a:lnTo>
                  <a:pt x="3411802" y="2193433"/>
                </a:lnTo>
                <a:close/>
              </a:path>
              <a:path w="5403215" h="2193925">
                <a:moveTo>
                  <a:pt x="3304368" y="2193433"/>
                </a:moveTo>
                <a:lnTo>
                  <a:pt x="3250651" y="2193433"/>
                </a:lnTo>
                <a:lnTo>
                  <a:pt x="3250651" y="2143493"/>
                </a:lnTo>
                <a:lnTo>
                  <a:pt x="3304368" y="2143493"/>
                </a:lnTo>
                <a:lnTo>
                  <a:pt x="3304368" y="2193433"/>
                </a:lnTo>
                <a:close/>
              </a:path>
              <a:path w="5403215" h="2193925">
                <a:moveTo>
                  <a:pt x="3196935" y="2193433"/>
                </a:moveTo>
                <a:lnTo>
                  <a:pt x="3143218" y="2193433"/>
                </a:lnTo>
                <a:lnTo>
                  <a:pt x="3143218" y="2143493"/>
                </a:lnTo>
                <a:lnTo>
                  <a:pt x="3196935" y="2143493"/>
                </a:lnTo>
                <a:lnTo>
                  <a:pt x="3196935" y="2193433"/>
                </a:lnTo>
                <a:close/>
              </a:path>
              <a:path w="5403215" h="2193925">
                <a:moveTo>
                  <a:pt x="3089501" y="2193433"/>
                </a:moveTo>
                <a:lnTo>
                  <a:pt x="3035784" y="2193433"/>
                </a:lnTo>
                <a:lnTo>
                  <a:pt x="3035784" y="2143493"/>
                </a:lnTo>
                <a:lnTo>
                  <a:pt x="3089501" y="2143493"/>
                </a:lnTo>
                <a:lnTo>
                  <a:pt x="3089501" y="2193433"/>
                </a:lnTo>
                <a:close/>
              </a:path>
              <a:path w="5403215" h="2193925">
                <a:moveTo>
                  <a:pt x="2982068" y="2193433"/>
                </a:moveTo>
                <a:lnTo>
                  <a:pt x="2928351" y="2193433"/>
                </a:lnTo>
                <a:lnTo>
                  <a:pt x="2928351" y="2143493"/>
                </a:lnTo>
                <a:lnTo>
                  <a:pt x="2982068" y="2143493"/>
                </a:lnTo>
                <a:lnTo>
                  <a:pt x="2982068" y="2193433"/>
                </a:lnTo>
                <a:close/>
              </a:path>
              <a:path w="5403215" h="2193925">
                <a:moveTo>
                  <a:pt x="2874634" y="2193433"/>
                </a:moveTo>
                <a:lnTo>
                  <a:pt x="2820917" y="2193433"/>
                </a:lnTo>
                <a:lnTo>
                  <a:pt x="2820917" y="2143493"/>
                </a:lnTo>
                <a:lnTo>
                  <a:pt x="2874634" y="2143493"/>
                </a:lnTo>
                <a:lnTo>
                  <a:pt x="2874634" y="2193433"/>
                </a:lnTo>
                <a:close/>
              </a:path>
              <a:path w="5403215" h="2193925">
                <a:moveTo>
                  <a:pt x="2767201" y="2193433"/>
                </a:moveTo>
                <a:lnTo>
                  <a:pt x="2713484" y="2193433"/>
                </a:lnTo>
                <a:lnTo>
                  <a:pt x="2713484" y="2143493"/>
                </a:lnTo>
                <a:lnTo>
                  <a:pt x="2767201" y="2143493"/>
                </a:lnTo>
                <a:lnTo>
                  <a:pt x="2767201" y="2193433"/>
                </a:lnTo>
                <a:close/>
              </a:path>
              <a:path w="5403215" h="2193925">
                <a:moveTo>
                  <a:pt x="2659767" y="2193433"/>
                </a:moveTo>
                <a:lnTo>
                  <a:pt x="2606050" y="2193433"/>
                </a:lnTo>
                <a:lnTo>
                  <a:pt x="2606050" y="2143493"/>
                </a:lnTo>
                <a:lnTo>
                  <a:pt x="2659767" y="2143493"/>
                </a:lnTo>
                <a:lnTo>
                  <a:pt x="2659767" y="2193433"/>
                </a:lnTo>
                <a:close/>
              </a:path>
              <a:path w="5403215" h="2193925">
                <a:moveTo>
                  <a:pt x="2552333" y="2193433"/>
                </a:moveTo>
                <a:lnTo>
                  <a:pt x="2498617" y="2193433"/>
                </a:lnTo>
                <a:lnTo>
                  <a:pt x="2498617" y="2143493"/>
                </a:lnTo>
                <a:lnTo>
                  <a:pt x="2552333" y="2143493"/>
                </a:lnTo>
                <a:lnTo>
                  <a:pt x="2552333" y="2193433"/>
                </a:lnTo>
                <a:close/>
              </a:path>
              <a:path w="5403215" h="2193925">
                <a:moveTo>
                  <a:pt x="2444900" y="2193433"/>
                </a:moveTo>
                <a:lnTo>
                  <a:pt x="2391183" y="2193433"/>
                </a:lnTo>
                <a:lnTo>
                  <a:pt x="2391183" y="2143493"/>
                </a:lnTo>
                <a:lnTo>
                  <a:pt x="2444900" y="2143493"/>
                </a:lnTo>
                <a:lnTo>
                  <a:pt x="2444900" y="2193433"/>
                </a:lnTo>
                <a:close/>
              </a:path>
              <a:path w="5403215" h="2193925">
                <a:moveTo>
                  <a:pt x="2337467" y="2193433"/>
                </a:moveTo>
                <a:lnTo>
                  <a:pt x="2283750" y="2193433"/>
                </a:lnTo>
                <a:lnTo>
                  <a:pt x="2283750" y="2143493"/>
                </a:lnTo>
                <a:lnTo>
                  <a:pt x="2337467" y="2143493"/>
                </a:lnTo>
                <a:lnTo>
                  <a:pt x="2337467" y="2193433"/>
                </a:lnTo>
                <a:close/>
              </a:path>
              <a:path w="5403215" h="2193925">
                <a:moveTo>
                  <a:pt x="2230033" y="2193433"/>
                </a:moveTo>
                <a:lnTo>
                  <a:pt x="2176316" y="2193433"/>
                </a:lnTo>
                <a:lnTo>
                  <a:pt x="2176316" y="2143493"/>
                </a:lnTo>
                <a:lnTo>
                  <a:pt x="2230033" y="2143493"/>
                </a:lnTo>
                <a:lnTo>
                  <a:pt x="2230033" y="2193433"/>
                </a:lnTo>
                <a:close/>
              </a:path>
              <a:path w="5403215" h="2193925">
                <a:moveTo>
                  <a:pt x="2122600" y="2193433"/>
                </a:moveTo>
                <a:lnTo>
                  <a:pt x="2068883" y="2193433"/>
                </a:lnTo>
                <a:lnTo>
                  <a:pt x="2068883" y="2143493"/>
                </a:lnTo>
                <a:lnTo>
                  <a:pt x="2122600" y="2143493"/>
                </a:lnTo>
                <a:lnTo>
                  <a:pt x="2122600" y="2193433"/>
                </a:lnTo>
                <a:close/>
              </a:path>
              <a:path w="5403215" h="2193925">
                <a:moveTo>
                  <a:pt x="2015166" y="2193433"/>
                </a:moveTo>
                <a:lnTo>
                  <a:pt x="1961450" y="2193433"/>
                </a:lnTo>
                <a:lnTo>
                  <a:pt x="1961450" y="2143493"/>
                </a:lnTo>
                <a:lnTo>
                  <a:pt x="2015166" y="2143493"/>
                </a:lnTo>
                <a:lnTo>
                  <a:pt x="2015166" y="2193433"/>
                </a:lnTo>
                <a:close/>
              </a:path>
              <a:path w="5403215" h="2193925">
                <a:moveTo>
                  <a:pt x="1907733" y="2193433"/>
                </a:moveTo>
                <a:lnTo>
                  <a:pt x="1854016" y="2193433"/>
                </a:lnTo>
                <a:lnTo>
                  <a:pt x="1854016" y="2143493"/>
                </a:lnTo>
                <a:lnTo>
                  <a:pt x="1907733" y="2143493"/>
                </a:lnTo>
                <a:lnTo>
                  <a:pt x="1907733" y="2193433"/>
                </a:lnTo>
                <a:close/>
              </a:path>
              <a:path w="5403215" h="2193925">
                <a:moveTo>
                  <a:pt x="1800299" y="2193433"/>
                </a:moveTo>
                <a:lnTo>
                  <a:pt x="1746583" y="2193433"/>
                </a:lnTo>
                <a:lnTo>
                  <a:pt x="1746583" y="2143493"/>
                </a:lnTo>
                <a:lnTo>
                  <a:pt x="1800299" y="2143493"/>
                </a:lnTo>
                <a:lnTo>
                  <a:pt x="1800299" y="2193433"/>
                </a:lnTo>
                <a:close/>
              </a:path>
              <a:path w="5403215" h="2193925">
                <a:moveTo>
                  <a:pt x="1692866" y="2193433"/>
                </a:moveTo>
                <a:lnTo>
                  <a:pt x="1639149" y="2193433"/>
                </a:lnTo>
                <a:lnTo>
                  <a:pt x="1639149" y="2143493"/>
                </a:lnTo>
                <a:lnTo>
                  <a:pt x="1692866" y="2143493"/>
                </a:lnTo>
                <a:lnTo>
                  <a:pt x="1692866" y="2193433"/>
                </a:lnTo>
                <a:close/>
              </a:path>
              <a:path w="5403215" h="2193925">
                <a:moveTo>
                  <a:pt x="1585432" y="2193433"/>
                </a:moveTo>
                <a:lnTo>
                  <a:pt x="1531716" y="2193433"/>
                </a:lnTo>
                <a:lnTo>
                  <a:pt x="1531716" y="2143493"/>
                </a:lnTo>
                <a:lnTo>
                  <a:pt x="1585432" y="2143493"/>
                </a:lnTo>
                <a:lnTo>
                  <a:pt x="1585432" y="2193433"/>
                </a:lnTo>
                <a:close/>
              </a:path>
              <a:path w="5403215" h="2193925">
                <a:moveTo>
                  <a:pt x="1477999" y="2193433"/>
                </a:moveTo>
                <a:lnTo>
                  <a:pt x="1424282" y="2193433"/>
                </a:lnTo>
                <a:lnTo>
                  <a:pt x="1424282" y="2143493"/>
                </a:lnTo>
                <a:lnTo>
                  <a:pt x="1477999" y="2143493"/>
                </a:lnTo>
                <a:lnTo>
                  <a:pt x="1477999" y="2193433"/>
                </a:lnTo>
                <a:close/>
              </a:path>
              <a:path w="5403215" h="2193925">
                <a:moveTo>
                  <a:pt x="1370565" y="2193433"/>
                </a:moveTo>
                <a:lnTo>
                  <a:pt x="1316849" y="2193433"/>
                </a:lnTo>
                <a:lnTo>
                  <a:pt x="1316849" y="2143493"/>
                </a:lnTo>
                <a:lnTo>
                  <a:pt x="1370565" y="2143493"/>
                </a:lnTo>
                <a:lnTo>
                  <a:pt x="1370565" y="2193433"/>
                </a:lnTo>
                <a:close/>
              </a:path>
              <a:path w="5403215" h="2193925">
                <a:moveTo>
                  <a:pt x="1263132" y="2193433"/>
                </a:moveTo>
                <a:lnTo>
                  <a:pt x="1209415" y="2193433"/>
                </a:lnTo>
                <a:lnTo>
                  <a:pt x="1209415" y="2143493"/>
                </a:lnTo>
                <a:lnTo>
                  <a:pt x="1263132" y="2143493"/>
                </a:lnTo>
                <a:lnTo>
                  <a:pt x="1263132" y="2193433"/>
                </a:lnTo>
                <a:close/>
              </a:path>
              <a:path w="5403215" h="2193925">
                <a:moveTo>
                  <a:pt x="1155698" y="2193433"/>
                </a:moveTo>
                <a:lnTo>
                  <a:pt x="1101982" y="2193433"/>
                </a:lnTo>
                <a:lnTo>
                  <a:pt x="1101982" y="2143493"/>
                </a:lnTo>
                <a:lnTo>
                  <a:pt x="1155698" y="2143493"/>
                </a:lnTo>
                <a:lnTo>
                  <a:pt x="1155698" y="2193433"/>
                </a:lnTo>
                <a:close/>
              </a:path>
              <a:path w="5403215" h="2193925">
                <a:moveTo>
                  <a:pt x="1048265" y="2193433"/>
                </a:moveTo>
                <a:lnTo>
                  <a:pt x="994548" y="2193433"/>
                </a:lnTo>
                <a:lnTo>
                  <a:pt x="994548" y="2143493"/>
                </a:lnTo>
                <a:lnTo>
                  <a:pt x="1048265" y="2143493"/>
                </a:lnTo>
                <a:lnTo>
                  <a:pt x="1048265" y="2193433"/>
                </a:lnTo>
                <a:close/>
              </a:path>
              <a:path w="5403215" h="2193925">
                <a:moveTo>
                  <a:pt x="940831" y="2193433"/>
                </a:moveTo>
                <a:lnTo>
                  <a:pt x="887115" y="2193433"/>
                </a:lnTo>
                <a:lnTo>
                  <a:pt x="887115" y="2143493"/>
                </a:lnTo>
                <a:lnTo>
                  <a:pt x="940831" y="2143493"/>
                </a:lnTo>
                <a:lnTo>
                  <a:pt x="940831" y="2193433"/>
                </a:lnTo>
                <a:close/>
              </a:path>
              <a:path w="5403215" h="2193925">
                <a:moveTo>
                  <a:pt x="833398" y="2193433"/>
                </a:moveTo>
                <a:lnTo>
                  <a:pt x="779681" y="2193433"/>
                </a:lnTo>
                <a:lnTo>
                  <a:pt x="779681" y="2143493"/>
                </a:lnTo>
                <a:lnTo>
                  <a:pt x="833398" y="2143493"/>
                </a:lnTo>
                <a:lnTo>
                  <a:pt x="833398" y="2193433"/>
                </a:lnTo>
                <a:close/>
              </a:path>
              <a:path w="5403215" h="2193925">
                <a:moveTo>
                  <a:pt x="725965" y="2193433"/>
                </a:moveTo>
                <a:lnTo>
                  <a:pt x="672248" y="2193433"/>
                </a:lnTo>
                <a:lnTo>
                  <a:pt x="672248" y="2143493"/>
                </a:lnTo>
                <a:lnTo>
                  <a:pt x="725965" y="2143493"/>
                </a:lnTo>
                <a:lnTo>
                  <a:pt x="725965" y="2193433"/>
                </a:lnTo>
                <a:close/>
              </a:path>
              <a:path w="5403215" h="2193925">
                <a:moveTo>
                  <a:pt x="618531" y="2193433"/>
                </a:moveTo>
                <a:lnTo>
                  <a:pt x="564814" y="2193433"/>
                </a:lnTo>
                <a:lnTo>
                  <a:pt x="564814" y="2143493"/>
                </a:lnTo>
                <a:lnTo>
                  <a:pt x="618531" y="2143493"/>
                </a:lnTo>
                <a:lnTo>
                  <a:pt x="618531" y="2193433"/>
                </a:lnTo>
                <a:close/>
              </a:path>
              <a:path w="5403215" h="2193925">
                <a:moveTo>
                  <a:pt x="511098" y="2193433"/>
                </a:moveTo>
                <a:lnTo>
                  <a:pt x="457381" y="2193433"/>
                </a:lnTo>
                <a:lnTo>
                  <a:pt x="457381" y="2143493"/>
                </a:lnTo>
                <a:lnTo>
                  <a:pt x="511098" y="2143493"/>
                </a:lnTo>
                <a:lnTo>
                  <a:pt x="511098" y="2193433"/>
                </a:lnTo>
                <a:close/>
              </a:path>
              <a:path w="5403215" h="2193925">
                <a:moveTo>
                  <a:pt x="403664" y="2193433"/>
                </a:moveTo>
                <a:lnTo>
                  <a:pt x="349947" y="2193433"/>
                </a:lnTo>
                <a:lnTo>
                  <a:pt x="349947" y="2143493"/>
                </a:lnTo>
                <a:lnTo>
                  <a:pt x="403664" y="2143493"/>
                </a:lnTo>
                <a:lnTo>
                  <a:pt x="403664" y="2193433"/>
                </a:lnTo>
                <a:close/>
              </a:path>
              <a:path w="5403215" h="2193925">
                <a:moveTo>
                  <a:pt x="296172" y="2193433"/>
                </a:moveTo>
                <a:lnTo>
                  <a:pt x="256621" y="2193433"/>
                </a:lnTo>
                <a:lnTo>
                  <a:pt x="255021" y="2193304"/>
                </a:lnTo>
                <a:lnTo>
                  <a:pt x="242957" y="2190333"/>
                </a:lnTo>
                <a:lnTo>
                  <a:pt x="253647" y="2138351"/>
                </a:lnTo>
                <a:lnTo>
                  <a:pt x="264498" y="2140334"/>
                </a:lnTo>
                <a:lnTo>
                  <a:pt x="275428" y="2141837"/>
                </a:lnTo>
                <a:lnTo>
                  <a:pt x="286437" y="2142858"/>
                </a:lnTo>
                <a:lnTo>
                  <a:pt x="297525" y="2143400"/>
                </a:lnTo>
                <a:lnTo>
                  <a:pt x="296256" y="2190333"/>
                </a:lnTo>
                <a:lnTo>
                  <a:pt x="296172" y="2193433"/>
                </a:lnTo>
                <a:close/>
              </a:path>
              <a:path w="5403215" h="2193925">
                <a:moveTo>
                  <a:pt x="191608" y="2174765"/>
                </a:moveTo>
                <a:lnTo>
                  <a:pt x="164508" y="2163312"/>
                </a:lnTo>
                <a:lnTo>
                  <a:pt x="143842" y="2150485"/>
                </a:lnTo>
                <a:lnTo>
                  <a:pt x="171875" y="2105609"/>
                </a:lnTo>
                <a:lnTo>
                  <a:pt x="181408" y="2111276"/>
                </a:lnTo>
                <a:lnTo>
                  <a:pt x="191155" y="2116501"/>
                </a:lnTo>
                <a:lnTo>
                  <a:pt x="201118" y="2121284"/>
                </a:lnTo>
                <a:lnTo>
                  <a:pt x="211295" y="2125625"/>
                </a:lnTo>
                <a:lnTo>
                  <a:pt x="191608" y="2174765"/>
                </a:lnTo>
                <a:close/>
              </a:path>
              <a:path w="5403215" h="2193925">
                <a:moveTo>
                  <a:pt x="101015" y="2118307"/>
                </a:moveTo>
                <a:lnTo>
                  <a:pt x="89155" y="2108133"/>
                </a:lnTo>
                <a:lnTo>
                  <a:pt x="64354" y="2079220"/>
                </a:lnTo>
                <a:lnTo>
                  <a:pt x="106418" y="2046518"/>
                </a:lnTo>
                <a:lnTo>
                  <a:pt x="113413" y="2055121"/>
                </a:lnTo>
                <a:lnTo>
                  <a:pt x="120767" y="2063394"/>
                </a:lnTo>
                <a:lnTo>
                  <a:pt x="128479" y="2071337"/>
                </a:lnTo>
                <a:lnTo>
                  <a:pt x="136549" y="2078949"/>
                </a:lnTo>
                <a:lnTo>
                  <a:pt x="101015" y="2118307"/>
                </a:lnTo>
                <a:close/>
              </a:path>
              <a:path w="5403215" h="2193925">
                <a:moveTo>
                  <a:pt x="34959" y="2034363"/>
                </a:moveTo>
                <a:lnTo>
                  <a:pt x="33976" y="2032780"/>
                </a:lnTo>
                <a:lnTo>
                  <a:pt x="15633" y="1989377"/>
                </a:lnTo>
                <a:lnTo>
                  <a:pt x="15519" y="1989106"/>
                </a:lnTo>
                <a:lnTo>
                  <a:pt x="14461" y="1984810"/>
                </a:lnTo>
                <a:lnTo>
                  <a:pt x="65448" y="1968652"/>
                </a:lnTo>
                <a:lnTo>
                  <a:pt x="69018" y="1979106"/>
                </a:lnTo>
                <a:lnTo>
                  <a:pt x="72937" y="1989106"/>
                </a:lnTo>
                <a:lnTo>
                  <a:pt x="77523" y="1999463"/>
                </a:lnTo>
                <a:lnTo>
                  <a:pt x="82459" y="2009366"/>
                </a:lnTo>
                <a:lnTo>
                  <a:pt x="34959" y="2034363"/>
                </a:lnTo>
                <a:close/>
              </a:path>
              <a:path w="5403215" h="2193925">
                <a:moveTo>
                  <a:pt x="3191" y="1932440"/>
                </a:moveTo>
                <a:lnTo>
                  <a:pt x="0" y="1892826"/>
                </a:lnTo>
                <a:lnTo>
                  <a:pt x="0" y="1878573"/>
                </a:lnTo>
                <a:lnTo>
                  <a:pt x="53791" y="1878573"/>
                </a:lnTo>
                <a:lnTo>
                  <a:pt x="53791" y="1892826"/>
                </a:lnTo>
                <a:lnTo>
                  <a:pt x="53923" y="1901066"/>
                </a:lnTo>
                <a:lnTo>
                  <a:pt x="54319" y="1909271"/>
                </a:lnTo>
                <a:lnTo>
                  <a:pt x="54980" y="1917441"/>
                </a:lnTo>
                <a:lnTo>
                  <a:pt x="55904" y="1925576"/>
                </a:lnTo>
                <a:lnTo>
                  <a:pt x="3191" y="1932440"/>
                </a:lnTo>
                <a:close/>
              </a:path>
              <a:path w="5403215" h="2193925">
                <a:moveTo>
                  <a:pt x="53791" y="1824856"/>
                </a:moveTo>
                <a:lnTo>
                  <a:pt x="0" y="1824856"/>
                </a:lnTo>
                <a:lnTo>
                  <a:pt x="0" y="1771139"/>
                </a:lnTo>
                <a:lnTo>
                  <a:pt x="53791" y="1771139"/>
                </a:lnTo>
                <a:lnTo>
                  <a:pt x="53791" y="1824856"/>
                </a:lnTo>
                <a:close/>
              </a:path>
              <a:path w="5403215" h="2193925">
                <a:moveTo>
                  <a:pt x="53791" y="1717423"/>
                </a:moveTo>
                <a:lnTo>
                  <a:pt x="0" y="1717423"/>
                </a:lnTo>
                <a:lnTo>
                  <a:pt x="0" y="1663706"/>
                </a:lnTo>
                <a:lnTo>
                  <a:pt x="53791" y="1663706"/>
                </a:lnTo>
                <a:lnTo>
                  <a:pt x="53791" y="1717423"/>
                </a:lnTo>
                <a:close/>
              </a:path>
              <a:path w="5403215" h="2193925">
                <a:moveTo>
                  <a:pt x="53791" y="1609989"/>
                </a:moveTo>
                <a:lnTo>
                  <a:pt x="0" y="1609989"/>
                </a:lnTo>
                <a:lnTo>
                  <a:pt x="0" y="1556272"/>
                </a:lnTo>
                <a:lnTo>
                  <a:pt x="53791" y="1556272"/>
                </a:lnTo>
                <a:lnTo>
                  <a:pt x="53791" y="1609989"/>
                </a:lnTo>
                <a:close/>
              </a:path>
              <a:path w="5403215" h="2193925">
                <a:moveTo>
                  <a:pt x="53791" y="1502556"/>
                </a:moveTo>
                <a:lnTo>
                  <a:pt x="0" y="1502556"/>
                </a:lnTo>
                <a:lnTo>
                  <a:pt x="0" y="1448839"/>
                </a:lnTo>
                <a:lnTo>
                  <a:pt x="53791" y="1448839"/>
                </a:lnTo>
                <a:lnTo>
                  <a:pt x="53791" y="1502556"/>
                </a:lnTo>
                <a:close/>
              </a:path>
              <a:path w="5403215" h="2193925">
                <a:moveTo>
                  <a:pt x="53791" y="1395122"/>
                </a:moveTo>
                <a:lnTo>
                  <a:pt x="0" y="1395122"/>
                </a:lnTo>
                <a:lnTo>
                  <a:pt x="0" y="1341406"/>
                </a:lnTo>
                <a:lnTo>
                  <a:pt x="53791" y="1341406"/>
                </a:lnTo>
                <a:lnTo>
                  <a:pt x="53791" y="1395122"/>
                </a:lnTo>
                <a:close/>
              </a:path>
              <a:path w="5403215" h="2193925">
                <a:moveTo>
                  <a:pt x="53791" y="1287689"/>
                </a:moveTo>
                <a:lnTo>
                  <a:pt x="0" y="1287689"/>
                </a:lnTo>
                <a:lnTo>
                  <a:pt x="0" y="1233972"/>
                </a:lnTo>
                <a:lnTo>
                  <a:pt x="53791" y="1233972"/>
                </a:lnTo>
                <a:lnTo>
                  <a:pt x="53791" y="1287689"/>
                </a:lnTo>
                <a:close/>
              </a:path>
              <a:path w="5403215" h="2193925">
                <a:moveTo>
                  <a:pt x="53791" y="1180255"/>
                </a:moveTo>
                <a:lnTo>
                  <a:pt x="0" y="1180255"/>
                </a:lnTo>
                <a:lnTo>
                  <a:pt x="0" y="1126539"/>
                </a:lnTo>
                <a:lnTo>
                  <a:pt x="53791" y="1126539"/>
                </a:lnTo>
                <a:lnTo>
                  <a:pt x="53791" y="1180255"/>
                </a:lnTo>
                <a:close/>
              </a:path>
              <a:path w="5403215" h="2193925">
                <a:moveTo>
                  <a:pt x="53791" y="1072822"/>
                </a:moveTo>
                <a:lnTo>
                  <a:pt x="0" y="1072822"/>
                </a:lnTo>
                <a:lnTo>
                  <a:pt x="0" y="1019105"/>
                </a:lnTo>
                <a:lnTo>
                  <a:pt x="53791" y="1019105"/>
                </a:lnTo>
                <a:lnTo>
                  <a:pt x="53791" y="1072822"/>
                </a:lnTo>
                <a:close/>
              </a:path>
              <a:path w="5403215" h="2193925">
                <a:moveTo>
                  <a:pt x="53791" y="965388"/>
                </a:moveTo>
                <a:lnTo>
                  <a:pt x="0" y="965388"/>
                </a:lnTo>
                <a:lnTo>
                  <a:pt x="0" y="911672"/>
                </a:lnTo>
                <a:lnTo>
                  <a:pt x="53791" y="911672"/>
                </a:lnTo>
                <a:lnTo>
                  <a:pt x="53791" y="965388"/>
                </a:lnTo>
                <a:close/>
              </a:path>
              <a:path w="5403215" h="2193925">
                <a:moveTo>
                  <a:pt x="53791" y="857955"/>
                </a:moveTo>
                <a:lnTo>
                  <a:pt x="0" y="857955"/>
                </a:lnTo>
                <a:lnTo>
                  <a:pt x="0" y="804238"/>
                </a:lnTo>
                <a:lnTo>
                  <a:pt x="53791" y="804238"/>
                </a:lnTo>
                <a:lnTo>
                  <a:pt x="53791" y="857955"/>
                </a:lnTo>
                <a:close/>
              </a:path>
              <a:path w="5403215" h="2193925">
                <a:moveTo>
                  <a:pt x="53791" y="750521"/>
                </a:moveTo>
                <a:lnTo>
                  <a:pt x="0" y="750521"/>
                </a:lnTo>
                <a:lnTo>
                  <a:pt x="0" y="696805"/>
                </a:lnTo>
                <a:lnTo>
                  <a:pt x="53791" y="696805"/>
                </a:lnTo>
                <a:lnTo>
                  <a:pt x="53791" y="750521"/>
                </a:lnTo>
                <a:close/>
              </a:path>
              <a:path w="5403215" h="2193925">
                <a:moveTo>
                  <a:pt x="53791" y="643088"/>
                </a:moveTo>
                <a:lnTo>
                  <a:pt x="0" y="643088"/>
                </a:lnTo>
                <a:lnTo>
                  <a:pt x="0" y="589371"/>
                </a:lnTo>
                <a:lnTo>
                  <a:pt x="53791" y="589371"/>
                </a:lnTo>
                <a:lnTo>
                  <a:pt x="53791" y="643088"/>
                </a:lnTo>
                <a:close/>
              </a:path>
              <a:path w="5403215" h="2193925">
                <a:moveTo>
                  <a:pt x="53791" y="535655"/>
                </a:moveTo>
                <a:lnTo>
                  <a:pt x="0" y="535655"/>
                </a:lnTo>
                <a:lnTo>
                  <a:pt x="0" y="481938"/>
                </a:lnTo>
                <a:lnTo>
                  <a:pt x="53791" y="481938"/>
                </a:lnTo>
                <a:lnTo>
                  <a:pt x="53791" y="535655"/>
                </a:lnTo>
                <a:close/>
              </a:path>
              <a:path w="5403215" h="2193925">
                <a:moveTo>
                  <a:pt x="53791" y="428221"/>
                </a:moveTo>
                <a:lnTo>
                  <a:pt x="0" y="428221"/>
                </a:lnTo>
                <a:lnTo>
                  <a:pt x="0" y="374504"/>
                </a:lnTo>
                <a:lnTo>
                  <a:pt x="53791" y="374504"/>
                </a:lnTo>
                <a:lnTo>
                  <a:pt x="53791" y="428221"/>
                </a:lnTo>
                <a:close/>
              </a:path>
              <a:path w="5403215" h="2193925">
                <a:moveTo>
                  <a:pt x="53791" y="320788"/>
                </a:moveTo>
                <a:lnTo>
                  <a:pt x="0" y="320788"/>
                </a:lnTo>
                <a:lnTo>
                  <a:pt x="0" y="304394"/>
                </a:lnTo>
                <a:lnTo>
                  <a:pt x="3025" y="266905"/>
                </a:lnTo>
                <a:lnTo>
                  <a:pt x="55683" y="273385"/>
                </a:lnTo>
                <a:lnTo>
                  <a:pt x="54855" y="281089"/>
                </a:lnTo>
                <a:lnTo>
                  <a:pt x="54264" y="288823"/>
                </a:lnTo>
                <a:lnTo>
                  <a:pt x="53909" y="296588"/>
                </a:lnTo>
                <a:lnTo>
                  <a:pt x="53791" y="320788"/>
                </a:lnTo>
                <a:close/>
              </a:path>
              <a:path w="5403215" h="2193925">
                <a:moveTo>
                  <a:pt x="64920" y="230246"/>
                </a:moveTo>
                <a:lnTo>
                  <a:pt x="13963" y="214497"/>
                </a:lnTo>
                <a:lnTo>
                  <a:pt x="15519" y="208182"/>
                </a:lnTo>
                <a:lnTo>
                  <a:pt x="33887" y="164719"/>
                </a:lnTo>
                <a:lnTo>
                  <a:pt x="81638" y="189417"/>
                </a:lnTo>
                <a:lnTo>
                  <a:pt x="76774" y="199353"/>
                </a:lnTo>
                <a:lnTo>
                  <a:pt x="72366" y="209470"/>
                </a:lnTo>
                <a:lnTo>
                  <a:pt x="68415" y="219768"/>
                </a:lnTo>
                <a:lnTo>
                  <a:pt x="64920" y="230246"/>
                </a:lnTo>
                <a:close/>
              </a:path>
              <a:path w="5403215" h="2193925">
                <a:moveTo>
                  <a:pt x="105333" y="152097"/>
                </a:moveTo>
                <a:lnTo>
                  <a:pt x="62991" y="119656"/>
                </a:lnTo>
                <a:lnTo>
                  <a:pt x="89155" y="89155"/>
                </a:lnTo>
                <a:lnTo>
                  <a:pt x="99425" y="80346"/>
                </a:lnTo>
                <a:lnTo>
                  <a:pt x="135236" y="119454"/>
                </a:lnTo>
                <a:lnTo>
                  <a:pt x="127219" y="127124"/>
                </a:lnTo>
                <a:lnTo>
                  <a:pt x="119563" y="135121"/>
                </a:lnTo>
                <a:lnTo>
                  <a:pt x="112267" y="143445"/>
                </a:lnTo>
                <a:lnTo>
                  <a:pt x="105333" y="152097"/>
                </a:lnTo>
                <a:close/>
              </a:path>
              <a:path w="5403215" h="2193925">
                <a:moveTo>
                  <a:pt x="170380" y="92543"/>
                </a:moveTo>
                <a:lnTo>
                  <a:pt x="142058" y="47909"/>
                </a:lnTo>
                <a:lnTo>
                  <a:pt x="164508" y="33976"/>
                </a:lnTo>
                <a:lnTo>
                  <a:pt x="189673" y="23340"/>
                </a:lnTo>
                <a:lnTo>
                  <a:pt x="209667" y="72243"/>
                </a:lnTo>
                <a:lnTo>
                  <a:pt x="199518" y="76658"/>
                </a:lnTo>
                <a:lnTo>
                  <a:pt x="189587" y="81512"/>
                </a:lnTo>
                <a:lnTo>
                  <a:pt x="179874" y="86807"/>
                </a:lnTo>
                <a:lnTo>
                  <a:pt x="170380" y="92543"/>
                </a:lnTo>
                <a:close/>
              </a:path>
              <a:path w="5403215" h="2193925">
                <a:moveTo>
                  <a:pt x="251892" y="59226"/>
                </a:moveTo>
                <a:lnTo>
                  <a:pt x="240860" y="7471"/>
                </a:lnTo>
                <a:lnTo>
                  <a:pt x="255021" y="3984"/>
                </a:lnTo>
                <a:lnTo>
                  <a:pt x="293913" y="845"/>
                </a:lnTo>
                <a:lnTo>
                  <a:pt x="295722" y="53865"/>
                </a:lnTo>
                <a:lnTo>
                  <a:pt x="284642" y="54485"/>
                </a:lnTo>
                <a:lnTo>
                  <a:pt x="273644" y="55585"/>
                </a:lnTo>
                <a:lnTo>
                  <a:pt x="262727" y="57165"/>
                </a:lnTo>
                <a:lnTo>
                  <a:pt x="251892" y="59226"/>
                </a:lnTo>
                <a:close/>
              </a:path>
              <a:path w="5403215" h="2193925">
                <a:moveTo>
                  <a:pt x="358175" y="53716"/>
                </a:moveTo>
                <a:lnTo>
                  <a:pt x="304458" y="53716"/>
                </a:lnTo>
                <a:lnTo>
                  <a:pt x="304458" y="0"/>
                </a:lnTo>
                <a:lnTo>
                  <a:pt x="358175" y="0"/>
                </a:lnTo>
                <a:lnTo>
                  <a:pt x="358175" y="53716"/>
                </a:lnTo>
                <a:close/>
              </a:path>
            </a:pathLst>
          </a:custGeom>
          <a:solidFill>
            <a:srgbClr val="077340"/>
          </a:solidFill>
        </p:spPr>
        <p:txBody>
          <a:bodyPr wrap="square" lIns="0" tIns="0" rIns="0" bIns="0" rtlCol="0"/>
          <a:lstStyle/>
          <a:p>
            <a:endParaRPr/>
          </a:p>
        </p:txBody>
      </p:sp>
      <p:sp>
        <p:nvSpPr>
          <p:cNvPr id="26" name="bg object 26"/>
          <p:cNvSpPr/>
          <p:nvPr/>
        </p:nvSpPr>
        <p:spPr>
          <a:xfrm>
            <a:off x="1392680" y="7018519"/>
            <a:ext cx="5403215" cy="2197735"/>
          </a:xfrm>
          <a:custGeom>
            <a:avLst/>
            <a:gdLst/>
            <a:ahLst/>
            <a:cxnLst/>
            <a:rect l="l" t="t" r="r" b="b"/>
            <a:pathLst>
              <a:path w="5403215" h="2197734">
                <a:moveTo>
                  <a:pt x="5098798" y="2197288"/>
                </a:moveTo>
                <a:lnTo>
                  <a:pt x="304394" y="2197288"/>
                </a:lnTo>
                <a:lnTo>
                  <a:pt x="255020" y="2193304"/>
                </a:lnTo>
                <a:lnTo>
                  <a:pt x="208182" y="2181770"/>
                </a:lnTo>
                <a:lnTo>
                  <a:pt x="164507" y="2163312"/>
                </a:lnTo>
                <a:lnTo>
                  <a:pt x="124623" y="2138558"/>
                </a:lnTo>
                <a:lnTo>
                  <a:pt x="89155" y="2108133"/>
                </a:lnTo>
                <a:lnTo>
                  <a:pt x="58730" y="2072665"/>
                </a:lnTo>
                <a:lnTo>
                  <a:pt x="33976" y="2032780"/>
                </a:lnTo>
                <a:lnTo>
                  <a:pt x="15518" y="1989106"/>
                </a:lnTo>
                <a:lnTo>
                  <a:pt x="3984" y="1942268"/>
                </a:lnTo>
                <a:lnTo>
                  <a:pt x="0" y="1892893"/>
                </a:lnTo>
                <a:lnTo>
                  <a:pt x="0" y="304395"/>
                </a:lnTo>
                <a:lnTo>
                  <a:pt x="3984" y="255020"/>
                </a:lnTo>
                <a:lnTo>
                  <a:pt x="15518" y="208182"/>
                </a:lnTo>
                <a:lnTo>
                  <a:pt x="33976" y="164507"/>
                </a:lnTo>
                <a:lnTo>
                  <a:pt x="58730" y="124623"/>
                </a:lnTo>
                <a:lnTo>
                  <a:pt x="89155" y="89155"/>
                </a:lnTo>
                <a:lnTo>
                  <a:pt x="124623" y="58730"/>
                </a:lnTo>
                <a:lnTo>
                  <a:pt x="164507" y="33976"/>
                </a:lnTo>
                <a:lnTo>
                  <a:pt x="208182" y="15518"/>
                </a:lnTo>
                <a:lnTo>
                  <a:pt x="255020" y="3984"/>
                </a:lnTo>
                <a:lnTo>
                  <a:pt x="304394" y="0"/>
                </a:lnTo>
                <a:lnTo>
                  <a:pt x="5098798" y="0"/>
                </a:lnTo>
                <a:lnTo>
                  <a:pt x="5148173" y="3984"/>
                </a:lnTo>
                <a:lnTo>
                  <a:pt x="5195011" y="15518"/>
                </a:lnTo>
                <a:lnTo>
                  <a:pt x="5238685" y="33976"/>
                </a:lnTo>
                <a:lnTo>
                  <a:pt x="5278570" y="58730"/>
                </a:lnTo>
                <a:lnTo>
                  <a:pt x="5314038" y="89155"/>
                </a:lnTo>
                <a:lnTo>
                  <a:pt x="5344463" y="124623"/>
                </a:lnTo>
                <a:lnTo>
                  <a:pt x="5369217" y="164507"/>
                </a:lnTo>
                <a:lnTo>
                  <a:pt x="5387675" y="208182"/>
                </a:lnTo>
                <a:lnTo>
                  <a:pt x="5399209" y="255020"/>
                </a:lnTo>
                <a:lnTo>
                  <a:pt x="5403193" y="304395"/>
                </a:lnTo>
                <a:lnTo>
                  <a:pt x="5403193" y="1892893"/>
                </a:lnTo>
                <a:lnTo>
                  <a:pt x="5399209" y="1942268"/>
                </a:lnTo>
                <a:lnTo>
                  <a:pt x="5387675" y="1989106"/>
                </a:lnTo>
                <a:lnTo>
                  <a:pt x="5369217" y="2032780"/>
                </a:lnTo>
                <a:lnTo>
                  <a:pt x="5344463" y="2072665"/>
                </a:lnTo>
                <a:lnTo>
                  <a:pt x="5314038" y="2108133"/>
                </a:lnTo>
                <a:lnTo>
                  <a:pt x="5278570" y="2138558"/>
                </a:lnTo>
                <a:lnTo>
                  <a:pt x="5238685" y="2163312"/>
                </a:lnTo>
                <a:lnTo>
                  <a:pt x="5195011" y="2181770"/>
                </a:lnTo>
                <a:lnTo>
                  <a:pt x="5148173" y="2193304"/>
                </a:lnTo>
                <a:lnTo>
                  <a:pt x="5098798" y="2197288"/>
                </a:lnTo>
                <a:close/>
              </a:path>
            </a:pathLst>
          </a:custGeom>
          <a:solidFill>
            <a:srgbClr val="FFFFFF"/>
          </a:solidFill>
        </p:spPr>
        <p:txBody>
          <a:bodyPr wrap="square" lIns="0" tIns="0" rIns="0" bIns="0" rtlCol="0"/>
          <a:lstStyle/>
          <a:p>
            <a:endParaRPr/>
          </a:p>
        </p:txBody>
      </p:sp>
      <p:sp>
        <p:nvSpPr>
          <p:cNvPr id="27" name="bg object 27"/>
          <p:cNvSpPr/>
          <p:nvPr/>
        </p:nvSpPr>
        <p:spPr>
          <a:xfrm>
            <a:off x="1392680" y="7018520"/>
            <a:ext cx="5403215" cy="2193925"/>
          </a:xfrm>
          <a:custGeom>
            <a:avLst/>
            <a:gdLst/>
            <a:ahLst/>
            <a:cxnLst/>
            <a:rect l="l" t="t" r="r" b="b"/>
            <a:pathLst>
              <a:path w="5403215" h="2193925">
                <a:moveTo>
                  <a:pt x="465608" y="53717"/>
                </a:moveTo>
                <a:lnTo>
                  <a:pt x="411891" y="53717"/>
                </a:lnTo>
                <a:lnTo>
                  <a:pt x="411891" y="0"/>
                </a:lnTo>
                <a:lnTo>
                  <a:pt x="465608" y="0"/>
                </a:lnTo>
                <a:lnTo>
                  <a:pt x="465608" y="53717"/>
                </a:lnTo>
                <a:close/>
              </a:path>
              <a:path w="5403215" h="2193925">
                <a:moveTo>
                  <a:pt x="573041" y="53717"/>
                </a:moveTo>
                <a:lnTo>
                  <a:pt x="519325" y="53717"/>
                </a:lnTo>
                <a:lnTo>
                  <a:pt x="519325" y="0"/>
                </a:lnTo>
                <a:lnTo>
                  <a:pt x="573041" y="0"/>
                </a:lnTo>
                <a:lnTo>
                  <a:pt x="573041" y="53717"/>
                </a:lnTo>
                <a:close/>
              </a:path>
              <a:path w="5403215" h="2193925">
                <a:moveTo>
                  <a:pt x="680475" y="53717"/>
                </a:moveTo>
                <a:lnTo>
                  <a:pt x="626758" y="53717"/>
                </a:lnTo>
                <a:lnTo>
                  <a:pt x="626758" y="0"/>
                </a:lnTo>
                <a:lnTo>
                  <a:pt x="680475" y="0"/>
                </a:lnTo>
                <a:lnTo>
                  <a:pt x="680475" y="53717"/>
                </a:lnTo>
                <a:close/>
              </a:path>
              <a:path w="5403215" h="2193925">
                <a:moveTo>
                  <a:pt x="787908" y="53717"/>
                </a:moveTo>
                <a:lnTo>
                  <a:pt x="734192" y="53717"/>
                </a:lnTo>
                <a:lnTo>
                  <a:pt x="734192" y="0"/>
                </a:lnTo>
                <a:lnTo>
                  <a:pt x="787908" y="0"/>
                </a:lnTo>
                <a:lnTo>
                  <a:pt x="787908" y="53717"/>
                </a:lnTo>
                <a:close/>
              </a:path>
              <a:path w="5403215" h="2193925">
                <a:moveTo>
                  <a:pt x="895342" y="53717"/>
                </a:moveTo>
                <a:lnTo>
                  <a:pt x="841625" y="53717"/>
                </a:lnTo>
                <a:lnTo>
                  <a:pt x="841625" y="0"/>
                </a:lnTo>
                <a:lnTo>
                  <a:pt x="895342" y="0"/>
                </a:lnTo>
                <a:lnTo>
                  <a:pt x="895342" y="53717"/>
                </a:lnTo>
                <a:close/>
              </a:path>
              <a:path w="5403215" h="2193925">
                <a:moveTo>
                  <a:pt x="1002775" y="53717"/>
                </a:moveTo>
                <a:lnTo>
                  <a:pt x="949058" y="53717"/>
                </a:lnTo>
                <a:lnTo>
                  <a:pt x="949058" y="0"/>
                </a:lnTo>
                <a:lnTo>
                  <a:pt x="1002775" y="0"/>
                </a:lnTo>
                <a:lnTo>
                  <a:pt x="1002775" y="53717"/>
                </a:lnTo>
                <a:close/>
              </a:path>
              <a:path w="5403215" h="2193925">
                <a:moveTo>
                  <a:pt x="1110209" y="53717"/>
                </a:moveTo>
                <a:lnTo>
                  <a:pt x="1056492" y="53717"/>
                </a:lnTo>
                <a:lnTo>
                  <a:pt x="1056492" y="0"/>
                </a:lnTo>
                <a:lnTo>
                  <a:pt x="1110209" y="0"/>
                </a:lnTo>
                <a:lnTo>
                  <a:pt x="1110209" y="53717"/>
                </a:lnTo>
                <a:close/>
              </a:path>
              <a:path w="5403215" h="2193925">
                <a:moveTo>
                  <a:pt x="1217642" y="53717"/>
                </a:moveTo>
                <a:lnTo>
                  <a:pt x="1163925" y="53717"/>
                </a:lnTo>
                <a:lnTo>
                  <a:pt x="1163925" y="0"/>
                </a:lnTo>
                <a:lnTo>
                  <a:pt x="1217642" y="0"/>
                </a:lnTo>
                <a:lnTo>
                  <a:pt x="1217642" y="53717"/>
                </a:lnTo>
                <a:close/>
              </a:path>
              <a:path w="5403215" h="2193925">
                <a:moveTo>
                  <a:pt x="1325076" y="53717"/>
                </a:moveTo>
                <a:lnTo>
                  <a:pt x="1271359" y="53717"/>
                </a:lnTo>
                <a:lnTo>
                  <a:pt x="1271359" y="0"/>
                </a:lnTo>
                <a:lnTo>
                  <a:pt x="1325076" y="0"/>
                </a:lnTo>
                <a:lnTo>
                  <a:pt x="1325076" y="53717"/>
                </a:lnTo>
                <a:close/>
              </a:path>
              <a:path w="5403215" h="2193925">
                <a:moveTo>
                  <a:pt x="1432509" y="53717"/>
                </a:moveTo>
                <a:lnTo>
                  <a:pt x="1378792" y="53717"/>
                </a:lnTo>
                <a:lnTo>
                  <a:pt x="1378792" y="0"/>
                </a:lnTo>
                <a:lnTo>
                  <a:pt x="1432509" y="0"/>
                </a:lnTo>
                <a:lnTo>
                  <a:pt x="1432509" y="53717"/>
                </a:lnTo>
                <a:close/>
              </a:path>
              <a:path w="5403215" h="2193925">
                <a:moveTo>
                  <a:pt x="1539943" y="53717"/>
                </a:moveTo>
                <a:lnTo>
                  <a:pt x="1486226" y="53717"/>
                </a:lnTo>
                <a:lnTo>
                  <a:pt x="1486226" y="0"/>
                </a:lnTo>
                <a:lnTo>
                  <a:pt x="1539943" y="0"/>
                </a:lnTo>
                <a:lnTo>
                  <a:pt x="1539943" y="53717"/>
                </a:lnTo>
                <a:close/>
              </a:path>
              <a:path w="5403215" h="2193925">
                <a:moveTo>
                  <a:pt x="1647376" y="53717"/>
                </a:moveTo>
                <a:lnTo>
                  <a:pt x="1593659" y="53717"/>
                </a:lnTo>
                <a:lnTo>
                  <a:pt x="1593659" y="0"/>
                </a:lnTo>
                <a:lnTo>
                  <a:pt x="1647376" y="0"/>
                </a:lnTo>
                <a:lnTo>
                  <a:pt x="1647376" y="53717"/>
                </a:lnTo>
                <a:close/>
              </a:path>
              <a:path w="5403215" h="2193925">
                <a:moveTo>
                  <a:pt x="1754810" y="53717"/>
                </a:moveTo>
                <a:lnTo>
                  <a:pt x="1701093" y="53717"/>
                </a:lnTo>
                <a:lnTo>
                  <a:pt x="1701093" y="0"/>
                </a:lnTo>
                <a:lnTo>
                  <a:pt x="1754810" y="0"/>
                </a:lnTo>
                <a:lnTo>
                  <a:pt x="1754810" y="53717"/>
                </a:lnTo>
                <a:close/>
              </a:path>
              <a:path w="5403215" h="2193925">
                <a:moveTo>
                  <a:pt x="1862243" y="53717"/>
                </a:moveTo>
                <a:lnTo>
                  <a:pt x="1808526" y="53717"/>
                </a:lnTo>
                <a:lnTo>
                  <a:pt x="1808526" y="0"/>
                </a:lnTo>
                <a:lnTo>
                  <a:pt x="1862243" y="0"/>
                </a:lnTo>
                <a:lnTo>
                  <a:pt x="1862243" y="53717"/>
                </a:lnTo>
                <a:close/>
              </a:path>
              <a:path w="5403215" h="2193925">
                <a:moveTo>
                  <a:pt x="1969676" y="53717"/>
                </a:moveTo>
                <a:lnTo>
                  <a:pt x="1915960" y="53717"/>
                </a:lnTo>
                <a:lnTo>
                  <a:pt x="1915960" y="0"/>
                </a:lnTo>
                <a:lnTo>
                  <a:pt x="1969676" y="0"/>
                </a:lnTo>
                <a:lnTo>
                  <a:pt x="1969676" y="53717"/>
                </a:lnTo>
                <a:close/>
              </a:path>
              <a:path w="5403215" h="2193925">
                <a:moveTo>
                  <a:pt x="2077110" y="53717"/>
                </a:moveTo>
                <a:lnTo>
                  <a:pt x="2023393" y="53717"/>
                </a:lnTo>
                <a:lnTo>
                  <a:pt x="2023393" y="0"/>
                </a:lnTo>
                <a:lnTo>
                  <a:pt x="2077110" y="0"/>
                </a:lnTo>
                <a:lnTo>
                  <a:pt x="2077110" y="53717"/>
                </a:lnTo>
                <a:close/>
              </a:path>
              <a:path w="5403215" h="2193925">
                <a:moveTo>
                  <a:pt x="2184543" y="53717"/>
                </a:moveTo>
                <a:lnTo>
                  <a:pt x="2130827" y="53717"/>
                </a:lnTo>
                <a:lnTo>
                  <a:pt x="2130827" y="0"/>
                </a:lnTo>
                <a:lnTo>
                  <a:pt x="2184543" y="0"/>
                </a:lnTo>
                <a:lnTo>
                  <a:pt x="2184543" y="53717"/>
                </a:lnTo>
                <a:close/>
              </a:path>
              <a:path w="5403215" h="2193925">
                <a:moveTo>
                  <a:pt x="2291977" y="53717"/>
                </a:moveTo>
                <a:lnTo>
                  <a:pt x="2238260" y="53717"/>
                </a:lnTo>
                <a:lnTo>
                  <a:pt x="2238260" y="0"/>
                </a:lnTo>
                <a:lnTo>
                  <a:pt x="2291977" y="0"/>
                </a:lnTo>
                <a:lnTo>
                  <a:pt x="2291977" y="53717"/>
                </a:lnTo>
                <a:close/>
              </a:path>
              <a:path w="5403215" h="2193925">
                <a:moveTo>
                  <a:pt x="2399410" y="53717"/>
                </a:moveTo>
                <a:lnTo>
                  <a:pt x="2345694" y="53717"/>
                </a:lnTo>
                <a:lnTo>
                  <a:pt x="2345694" y="0"/>
                </a:lnTo>
                <a:lnTo>
                  <a:pt x="2399410" y="0"/>
                </a:lnTo>
                <a:lnTo>
                  <a:pt x="2399410" y="53717"/>
                </a:lnTo>
                <a:close/>
              </a:path>
              <a:path w="5403215" h="2193925">
                <a:moveTo>
                  <a:pt x="2506844" y="53717"/>
                </a:moveTo>
                <a:lnTo>
                  <a:pt x="2453127" y="53717"/>
                </a:lnTo>
                <a:lnTo>
                  <a:pt x="2453127" y="0"/>
                </a:lnTo>
                <a:lnTo>
                  <a:pt x="2506844" y="0"/>
                </a:lnTo>
                <a:lnTo>
                  <a:pt x="2506844" y="53717"/>
                </a:lnTo>
                <a:close/>
              </a:path>
              <a:path w="5403215" h="2193925">
                <a:moveTo>
                  <a:pt x="2614277" y="53717"/>
                </a:moveTo>
                <a:lnTo>
                  <a:pt x="2560561" y="53717"/>
                </a:lnTo>
                <a:lnTo>
                  <a:pt x="2560561" y="0"/>
                </a:lnTo>
                <a:lnTo>
                  <a:pt x="2614277" y="0"/>
                </a:lnTo>
                <a:lnTo>
                  <a:pt x="2614277" y="53717"/>
                </a:lnTo>
                <a:close/>
              </a:path>
              <a:path w="5403215" h="2193925">
                <a:moveTo>
                  <a:pt x="2721711" y="53717"/>
                </a:moveTo>
                <a:lnTo>
                  <a:pt x="2667994" y="53717"/>
                </a:lnTo>
                <a:lnTo>
                  <a:pt x="2667994" y="0"/>
                </a:lnTo>
                <a:lnTo>
                  <a:pt x="2721711" y="0"/>
                </a:lnTo>
                <a:lnTo>
                  <a:pt x="2721711" y="53717"/>
                </a:lnTo>
                <a:close/>
              </a:path>
              <a:path w="5403215" h="2193925">
                <a:moveTo>
                  <a:pt x="2829144" y="53717"/>
                </a:moveTo>
                <a:lnTo>
                  <a:pt x="2775428" y="53717"/>
                </a:lnTo>
                <a:lnTo>
                  <a:pt x="2775428" y="0"/>
                </a:lnTo>
                <a:lnTo>
                  <a:pt x="2829144" y="0"/>
                </a:lnTo>
                <a:lnTo>
                  <a:pt x="2829144" y="53717"/>
                </a:lnTo>
                <a:close/>
              </a:path>
              <a:path w="5403215" h="2193925">
                <a:moveTo>
                  <a:pt x="2936578" y="53717"/>
                </a:moveTo>
                <a:lnTo>
                  <a:pt x="2882861" y="53717"/>
                </a:lnTo>
                <a:lnTo>
                  <a:pt x="2882861" y="0"/>
                </a:lnTo>
                <a:lnTo>
                  <a:pt x="2936578" y="0"/>
                </a:lnTo>
                <a:lnTo>
                  <a:pt x="2936578" y="53717"/>
                </a:lnTo>
                <a:close/>
              </a:path>
              <a:path w="5403215" h="2193925">
                <a:moveTo>
                  <a:pt x="3044011" y="53717"/>
                </a:moveTo>
                <a:lnTo>
                  <a:pt x="2990294" y="53717"/>
                </a:lnTo>
                <a:lnTo>
                  <a:pt x="2990294" y="0"/>
                </a:lnTo>
                <a:lnTo>
                  <a:pt x="3044011" y="0"/>
                </a:lnTo>
                <a:lnTo>
                  <a:pt x="3044011" y="53717"/>
                </a:lnTo>
                <a:close/>
              </a:path>
              <a:path w="5403215" h="2193925">
                <a:moveTo>
                  <a:pt x="3151445" y="53717"/>
                </a:moveTo>
                <a:lnTo>
                  <a:pt x="3097728" y="53717"/>
                </a:lnTo>
                <a:lnTo>
                  <a:pt x="3097728" y="0"/>
                </a:lnTo>
                <a:lnTo>
                  <a:pt x="3151445" y="0"/>
                </a:lnTo>
                <a:lnTo>
                  <a:pt x="3151445" y="53717"/>
                </a:lnTo>
                <a:close/>
              </a:path>
              <a:path w="5403215" h="2193925">
                <a:moveTo>
                  <a:pt x="3258878" y="53717"/>
                </a:moveTo>
                <a:lnTo>
                  <a:pt x="3205161" y="53717"/>
                </a:lnTo>
                <a:lnTo>
                  <a:pt x="3205161" y="0"/>
                </a:lnTo>
                <a:lnTo>
                  <a:pt x="3258878" y="0"/>
                </a:lnTo>
                <a:lnTo>
                  <a:pt x="3258878" y="53717"/>
                </a:lnTo>
                <a:close/>
              </a:path>
              <a:path w="5403215" h="2193925">
                <a:moveTo>
                  <a:pt x="3366312" y="53717"/>
                </a:moveTo>
                <a:lnTo>
                  <a:pt x="3312595" y="53717"/>
                </a:lnTo>
                <a:lnTo>
                  <a:pt x="3312595" y="0"/>
                </a:lnTo>
                <a:lnTo>
                  <a:pt x="3366312" y="0"/>
                </a:lnTo>
                <a:lnTo>
                  <a:pt x="3366312" y="53717"/>
                </a:lnTo>
                <a:close/>
              </a:path>
              <a:path w="5403215" h="2193925">
                <a:moveTo>
                  <a:pt x="3473745" y="53717"/>
                </a:moveTo>
                <a:lnTo>
                  <a:pt x="3420028" y="53717"/>
                </a:lnTo>
                <a:lnTo>
                  <a:pt x="3420028" y="0"/>
                </a:lnTo>
                <a:lnTo>
                  <a:pt x="3473745" y="0"/>
                </a:lnTo>
                <a:lnTo>
                  <a:pt x="3473745" y="53717"/>
                </a:lnTo>
                <a:close/>
              </a:path>
              <a:path w="5403215" h="2193925">
                <a:moveTo>
                  <a:pt x="3581179" y="53717"/>
                </a:moveTo>
                <a:lnTo>
                  <a:pt x="3527462" y="53717"/>
                </a:lnTo>
                <a:lnTo>
                  <a:pt x="3527462" y="0"/>
                </a:lnTo>
                <a:lnTo>
                  <a:pt x="3581179" y="0"/>
                </a:lnTo>
                <a:lnTo>
                  <a:pt x="3581179" y="53717"/>
                </a:lnTo>
                <a:close/>
              </a:path>
              <a:path w="5403215" h="2193925">
                <a:moveTo>
                  <a:pt x="3688612" y="53717"/>
                </a:moveTo>
                <a:lnTo>
                  <a:pt x="3634895" y="53717"/>
                </a:lnTo>
                <a:lnTo>
                  <a:pt x="3634895" y="0"/>
                </a:lnTo>
                <a:lnTo>
                  <a:pt x="3688612" y="0"/>
                </a:lnTo>
                <a:lnTo>
                  <a:pt x="3688612" y="53717"/>
                </a:lnTo>
                <a:close/>
              </a:path>
              <a:path w="5403215" h="2193925">
                <a:moveTo>
                  <a:pt x="3796046" y="53717"/>
                </a:moveTo>
                <a:lnTo>
                  <a:pt x="3742329" y="53717"/>
                </a:lnTo>
                <a:lnTo>
                  <a:pt x="3742329" y="0"/>
                </a:lnTo>
                <a:lnTo>
                  <a:pt x="3796046" y="0"/>
                </a:lnTo>
                <a:lnTo>
                  <a:pt x="3796046" y="53717"/>
                </a:lnTo>
                <a:close/>
              </a:path>
              <a:path w="5403215" h="2193925">
                <a:moveTo>
                  <a:pt x="3903479" y="53717"/>
                </a:moveTo>
                <a:lnTo>
                  <a:pt x="3849762" y="53717"/>
                </a:lnTo>
                <a:lnTo>
                  <a:pt x="3849762" y="0"/>
                </a:lnTo>
                <a:lnTo>
                  <a:pt x="3903479" y="0"/>
                </a:lnTo>
                <a:lnTo>
                  <a:pt x="3903479" y="53717"/>
                </a:lnTo>
                <a:close/>
              </a:path>
              <a:path w="5403215" h="2193925">
                <a:moveTo>
                  <a:pt x="4010913" y="53717"/>
                </a:moveTo>
                <a:lnTo>
                  <a:pt x="3957196" y="53717"/>
                </a:lnTo>
                <a:lnTo>
                  <a:pt x="3957196" y="0"/>
                </a:lnTo>
                <a:lnTo>
                  <a:pt x="4010913" y="0"/>
                </a:lnTo>
                <a:lnTo>
                  <a:pt x="4010913" y="53717"/>
                </a:lnTo>
                <a:close/>
              </a:path>
              <a:path w="5403215" h="2193925">
                <a:moveTo>
                  <a:pt x="4118346" y="53717"/>
                </a:moveTo>
                <a:lnTo>
                  <a:pt x="4064629" y="53717"/>
                </a:lnTo>
                <a:lnTo>
                  <a:pt x="4064629" y="0"/>
                </a:lnTo>
                <a:lnTo>
                  <a:pt x="4118346" y="0"/>
                </a:lnTo>
                <a:lnTo>
                  <a:pt x="4118346" y="53717"/>
                </a:lnTo>
                <a:close/>
              </a:path>
              <a:path w="5403215" h="2193925">
                <a:moveTo>
                  <a:pt x="4225780" y="53717"/>
                </a:moveTo>
                <a:lnTo>
                  <a:pt x="4172063" y="53717"/>
                </a:lnTo>
                <a:lnTo>
                  <a:pt x="4172063" y="0"/>
                </a:lnTo>
                <a:lnTo>
                  <a:pt x="4225780" y="0"/>
                </a:lnTo>
                <a:lnTo>
                  <a:pt x="4225780" y="53717"/>
                </a:lnTo>
                <a:close/>
              </a:path>
              <a:path w="5403215" h="2193925">
                <a:moveTo>
                  <a:pt x="4333213" y="53717"/>
                </a:moveTo>
                <a:lnTo>
                  <a:pt x="4279496" y="53717"/>
                </a:lnTo>
                <a:lnTo>
                  <a:pt x="4279496" y="0"/>
                </a:lnTo>
                <a:lnTo>
                  <a:pt x="4333213" y="0"/>
                </a:lnTo>
                <a:lnTo>
                  <a:pt x="4333213" y="53717"/>
                </a:lnTo>
                <a:close/>
              </a:path>
              <a:path w="5403215" h="2193925">
                <a:moveTo>
                  <a:pt x="4440647" y="53717"/>
                </a:moveTo>
                <a:lnTo>
                  <a:pt x="4386930" y="53717"/>
                </a:lnTo>
                <a:lnTo>
                  <a:pt x="4386930" y="0"/>
                </a:lnTo>
                <a:lnTo>
                  <a:pt x="4440647" y="0"/>
                </a:lnTo>
                <a:lnTo>
                  <a:pt x="4440647" y="53717"/>
                </a:lnTo>
                <a:close/>
              </a:path>
              <a:path w="5403215" h="2193925">
                <a:moveTo>
                  <a:pt x="4548080" y="53717"/>
                </a:moveTo>
                <a:lnTo>
                  <a:pt x="4494363" y="53717"/>
                </a:lnTo>
                <a:lnTo>
                  <a:pt x="4494363" y="0"/>
                </a:lnTo>
                <a:lnTo>
                  <a:pt x="4548080" y="0"/>
                </a:lnTo>
                <a:lnTo>
                  <a:pt x="4548080" y="53717"/>
                </a:lnTo>
                <a:close/>
              </a:path>
              <a:path w="5403215" h="2193925">
                <a:moveTo>
                  <a:pt x="4655514" y="53717"/>
                </a:moveTo>
                <a:lnTo>
                  <a:pt x="4601797" y="53717"/>
                </a:lnTo>
                <a:lnTo>
                  <a:pt x="4601797" y="0"/>
                </a:lnTo>
                <a:lnTo>
                  <a:pt x="4655514" y="0"/>
                </a:lnTo>
                <a:lnTo>
                  <a:pt x="4655514" y="53717"/>
                </a:lnTo>
                <a:close/>
              </a:path>
              <a:path w="5403215" h="2193925">
                <a:moveTo>
                  <a:pt x="4762947" y="53717"/>
                </a:moveTo>
                <a:lnTo>
                  <a:pt x="4709230" y="53717"/>
                </a:lnTo>
                <a:lnTo>
                  <a:pt x="4709230" y="0"/>
                </a:lnTo>
                <a:lnTo>
                  <a:pt x="4762947" y="0"/>
                </a:lnTo>
                <a:lnTo>
                  <a:pt x="4762947" y="53717"/>
                </a:lnTo>
                <a:close/>
              </a:path>
              <a:path w="5403215" h="2193925">
                <a:moveTo>
                  <a:pt x="4870380" y="53717"/>
                </a:moveTo>
                <a:lnTo>
                  <a:pt x="4816664" y="53717"/>
                </a:lnTo>
                <a:lnTo>
                  <a:pt x="4816664" y="0"/>
                </a:lnTo>
                <a:lnTo>
                  <a:pt x="4870380" y="0"/>
                </a:lnTo>
                <a:lnTo>
                  <a:pt x="4870380" y="53717"/>
                </a:lnTo>
                <a:close/>
              </a:path>
              <a:path w="5403215" h="2193925">
                <a:moveTo>
                  <a:pt x="4977814" y="53717"/>
                </a:moveTo>
                <a:lnTo>
                  <a:pt x="4924097" y="53717"/>
                </a:lnTo>
                <a:lnTo>
                  <a:pt x="4924097" y="0"/>
                </a:lnTo>
                <a:lnTo>
                  <a:pt x="4977814" y="0"/>
                </a:lnTo>
                <a:lnTo>
                  <a:pt x="4977814" y="53717"/>
                </a:lnTo>
                <a:close/>
              </a:path>
              <a:path w="5403215" h="2193925">
                <a:moveTo>
                  <a:pt x="5085247" y="53717"/>
                </a:moveTo>
                <a:lnTo>
                  <a:pt x="5031531" y="53717"/>
                </a:lnTo>
                <a:lnTo>
                  <a:pt x="5031531" y="0"/>
                </a:lnTo>
                <a:lnTo>
                  <a:pt x="5085247" y="0"/>
                </a:lnTo>
                <a:lnTo>
                  <a:pt x="5085247" y="53717"/>
                </a:lnTo>
                <a:close/>
              </a:path>
              <a:path w="5403215" h="2193925">
                <a:moveTo>
                  <a:pt x="5175152" y="65577"/>
                </a:moveTo>
                <a:lnTo>
                  <a:pt x="5164563" y="62447"/>
                </a:lnTo>
                <a:lnTo>
                  <a:pt x="5153857" y="59794"/>
                </a:lnTo>
                <a:lnTo>
                  <a:pt x="5143036" y="57617"/>
                </a:lnTo>
                <a:lnTo>
                  <a:pt x="5132098" y="55918"/>
                </a:lnTo>
                <a:lnTo>
                  <a:pt x="5139000" y="3984"/>
                </a:lnTo>
                <a:lnTo>
                  <a:pt x="5139098" y="3251"/>
                </a:lnTo>
                <a:lnTo>
                  <a:pt x="5148173" y="3984"/>
                </a:lnTo>
                <a:lnTo>
                  <a:pt x="5191445" y="14640"/>
                </a:lnTo>
                <a:lnTo>
                  <a:pt x="5175152" y="65577"/>
                </a:lnTo>
                <a:close/>
              </a:path>
              <a:path w="5403215" h="2193925">
                <a:moveTo>
                  <a:pt x="5252911" y="106756"/>
                </a:moveTo>
                <a:lnTo>
                  <a:pt x="5244027" y="100120"/>
                </a:lnTo>
                <a:lnTo>
                  <a:pt x="5234884" y="93898"/>
                </a:lnTo>
                <a:lnTo>
                  <a:pt x="5225482" y="88091"/>
                </a:lnTo>
                <a:lnTo>
                  <a:pt x="5215820" y="82697"/>
                </a:lnTo>
                <a:lnTo>
                  <a:pt x="5240900" y="35350"/>
                </a:lnTo>
                <a:lnTo>
                  <a:pt x="5278570" y="58730"/>
                </a:lnTo>
                <a:lnTo>
                  <a:pt x="5285683" y="64832"/>
                </a:lnTo>
                <a:lnTo>
                  <a:pt x="5252911" y="106756"/>
                </a:lnTo>
                <a:close/>
              </a:path>
              <a:path w="5403215" h="2193925">
                <a:moveTo>
                  <a:pt x="5311826" y="172368"/>
                </a:moveTo>
                <a:lnTo>
                  <a:pt x="5305775" y="163087"/>
                </a:lnTo>
                <a:lnTo>
                  <a:pt x="5299331" y="154094"/>
                </a:lnTo>
                <a:lnTo>
                  <a:pt x="5292493" y="145389"/>
                </a:lnTo>
                <a:lnTo>
                  <a:pt x="5285261" y="136972"/>
                </a:lnTo>
                <a:lnTo>
                  <a:pt x="5324686" y="101567"/>
                </a:lnTo>
                <a:lnTo>
                  <a:pt x="5344463" y="124623"/>
                </a:lnTo>
                <a:lnTo>
                  <a:pt x="5356772" y="144456"/>
                </a:lnTo>
                <a:lnTo>
                  <a:pt x="5311826" y="172368"/>
                </a:lnTo>
                <a:close/>
              </a:path>
              <a:path w="5403215" h="2193925">
                <a:moveTo>
                  <a:pt x="5344349" y="254223"/>
                </a:moveTo>
                <a:lnTo>
                  <a:pt x="5341961" y="243662"/>
                </a:lnTo>
                <a:lnTo>
                  <a:pt x="5338988" y="232745"/>
                </a:lnTo>
                <a:lnTo>
                  <a:pt x="5335598" y="222219"/>
                </a:lnTo>
                <a:lnTo>
                  <a:pt x="5331735" y="211835"/>
                </a:lnTo>
                <a:lnTo>
                  <a:pt x="5380950" y="192270"/>
                </a:lnTo>
                <a:lnTo>
                  <a:pt x="5387675" y="208182"/>
                </a:lnTo>
                <a:lnTo>
                  <a:pt x="5396351" y="243413"/>
                </a:lnTo>
                <a:lnTo>
                  <a:pt x="5396412" y="243662"/>
                </a:lnTo>
                <a:lnTo>
                  <a:pt x="5344349" y="254223"/>
                </a:lnTo>
                <a:close/>
              </a:path>
              <a:path w="5403215" h="2193925">
                <a:moveTo>
                  <a:pt x="5403193" y="350685"/>
                </a:moveTo>
                <a:lnTo>
                  <a:pt x="5349358" y="350685"/>
                </a:lnTo>
                <a:lnTo>
                  <a:pt x="5349282" y="298131"/>
                </a:lnTo>
                <a:lnTo>
                  <a:pt x="5402583" y="296833"/>
                </a:lnTo>
                <a:lnTo>
                  <a:pt x="5403193" y="304395"/>
                </a:lnTo>
                <a:lnTo>
                  <a:pt x="5403193" y="350685"/>
                </a:lnTo>
                <a:close/>
              </a:path>
              <a:path w="5403215" h="2193925">
                <a:moveTo>
                  <a:pt x="5403193" y="458118"/>
                </a:moveTo>
                <a:lnTo>
                  <a:pt x="5349358" y="458118"/>
                </a:lnTo>
                <a:lnTo>
                  <a:pt x="5349358" y="404402"/>
                </a:lnTo>
                <a:lnTo>
                  <a:pt x="5403193" y="404402"/>
                </a:lnTo>
                <a:lnTo>
                  <a:pt x="5403193" y="458118"/>
                </a:lnTo>
                <a:close/>
              </a:path>
              <a:path w="5403215" h="2193925">
                <a:moveTo>
                  <a:pt x="5403193" y="565552"/>
                </a:moveTo>
                <a:lnTo>
                  <a:pt x="5349358" y="565552"/>
                </a:lnTo>
                <a:lnTo>
                  <a:pt x="5349358" y="511835"/>
                </a:lnTo>
                <a:lnTo>
                  <a:pt x="5403193" y="511835"/>
                </a:lnTo>
                <a:lnTo>
                  <a:pt x="5403193" y="565552"/>
                </a:lnTo>
                <a:close/>
              </a:path>
              <a:path w="5403215" h="2193925">
                <a:moveTo>
                  <a:pt x="5403193" y="672985"/>
                </a:moveTo>
                <a:lnTo>
                  <a:pt x="5349358" y="672985"/>
                </a:lnTo>
                <a:lnTo>
                  <a:pt x="5349358" y="619269"/>
                </a:lnTo>
                <a:lnTo>
                  <a:pt x="5403193" y="619269"/>
                </a:lnTo>
                <a:lnTo>
                  <a:pt x="5403193" y="672985"/>
                </a:lnTo>
                <a:close/>
              </a:path>
              <a:path w="5403215" h="2193925">
                <a:moveTo>
                  <a:pt x="5403193" y="780419"/>
                </a:moveTo>
                <a:lnTo>
                  <a:pt x="5349358" y="780419"/>
                </a:lnTo>
                <a:lnTo>
                  <a:pt x="5349358" y="726702"/>
                </a:lnTo>
                <a:lnTo>
                  <a:pt x="5403193" y="726702"/>
                </a:lnTo>
                <a:lnTo>
                  <a:pt x="5403193" y="780419"/>
                </a:lnTo>
                <a:close/>
              </a:path>
              <a:path w="5403215" h="2193925">
                <a:moveTo>
                  <a:pt x="5403193" y="887852"/>
                </a:moveTo>
                <a:lnTo>
                  <a:pt x="5349358" y="887852"/>
                </a:lnTo>
                <a:lnTo>
                  <a:pt x="5349358" y="834136"/>
                </a:lnTo>
                <a:lnTo>
                  <a:pt x="5403193" y="834136"/>
                </a:lnTo>
                <a:lnTo>
                  <a:pt x="5403193" y="887852"/>
                </a:lnTo>
                <a:close/>
              </a:path>
              <a:path w="5403215" h="2193925">
                <a:moveTo>
                  <a:pt x="5403193" y="995286"/>
                </a:moveTo>
                <a:lnTo>
                  <a:pt x="5349358" y="995286"/>
                </a:lnTo>
                <a:lnTo>
                  <a:pt x="5349358" y="941569"/>
                </a:lnTo>
                <a:lnTo>
                  <a:pt x="5403193" y="941569"/>
                </a:lnTo>
                <a:lnTo>
                  <a:pt x="5403193" y="995286"/>
                </a:lnTo>
                <a:close/>
              </a:path>
              <a:path w="5403215" h="2193925">
                <a:moveTo>
                  <a:pt x="5403193" y="1102719"/>
                </a:moveTo>
                <a:lnTo>
                  <a:pt x="5349358" y="1102719"/>
                </a:lnTo>
                <a:lnTo>
                  <a:pt x="5349358" y="1049002"/>
                </a:lnTo>
                <a:lnTo>
                  <a:pt x="5403193" y="1049002"/>
                </a:lnTo>
                <a:lnTo>
                  <a:pt x="5403193" y="1102719"/>
                </a:lnTo>
                <a:close/>
              </a:path>
              <a:path w="5403215" h="2193925">
                <a:moveTo>
                  <a:pt x="5403193" y="1210153"/>
                </a:moveTo>
                <a:lnTo>
                  <a:pt x="5349358" y="1210153"/>
                </a:lnTo>
                <a:lnTo>
                  <a:pt x="5349358" y="1156436"/>
                </a:lnTo>
                <a:lnTo>
                  <a:pt x="5403193" y="1156436"/>
                </a:lnTo>
                <a:lnTo>
                  <a:pt x="5403193" y="1210153"/>
                </a:lnTo>
                <a:close/>
              </a:path>
              <a:path w="5403215" h="2193925">
                <a:moveTo>
                  <a:pt x="5403193" y="1317586"/>
                </a:moveTo>
                <a:lnTo>
                  <a:pt x="5349358" y="1317586"/>
                </a:lnTo>
                <a:lnTo>
                  <a:pt x="5349358" y="1263869"/>
                </a:lnTo>
                <a:lnTo>
                  <a:pt x="5403193" y="1263869"/>
                </a:lnTo>
                <a:lnTo>
                  <a:pt x="5403193" y="1317586"/>
                </a:lnTo>
                <a:close/>
              </a:path>
              <a:path w="5403215" h="2193925">
                <a:moveTo>
                  <a:pt x="5403193" y="1425020"/>
                </a:moveTo>
                <a:lnTo>
                  <a:pt x="5349358" y="1425020"/>
                </a:lnTo>
                <a:lnTo>
                  <a:pt x="5349358" y="1371303"/>
                </a:lnTo>
                <a:lnTo>
                  <a:pt x="5403193" y="1371303"/>
                </a:lnTo>
                <a:lnTo>
                  <a:pt x="5403193" y="1425020"/>
                </a:lnTo>
                <a:close/>
              </a:path>
              <a:path w="5403215" h="2193925">
                <a:moveTo>
                  <a:pt x="5403193" y="1532453"/>
                </a:moveTo>
                <a:lnTo>
                  <a:pt x="5349358" y="1532453"/>
                </a:lnTo>
                <a:lnTo>
                  <a:pt x="5349358" y="1478736"/>
                </a:lnTo>
                <a:lnTo>
                  <a:pt x="5403193" y="1478736"/>
                </a:lnTo>
                <a:lnTo>
                  <a:pt x="5403193" y="1532453"/>
                </a:lnTo>
                <a:close/>
              </a:path>
              <a:path w="5403215" h="2193925">
                <a:moveTo>
                  <a:pt x="5403193" y="1639887"/>
                </a:moveTo>
                <a:lnTo>
                  <a:pt x="5349358" y="1639887"/>
                </a:lnTo>
                <a:lnTo>
                  <a:pt x="5349358" y="1586170"/>
                </a:lnTo>
                <a:lnTo>
                  <a:pt x="5403193" y="1586170"/>
                </a:lnTo>
                <a:lnTo>
                  <a:pt x="5403193" y="1639887"/>
                </a:lnTo>
                <a:close/>
              </a:path>
              <a:path w="5403215" h="2193925">
                <a:moveTo>
                  <a:pt x="5403193" y="1747320"/>
                </a:moveTo>
                <a:lnTo>
                  <a:pt x="5349358" y="1747320"/>
                </a:lnTo>
                <a:lnTo>
                  <a:pt x="5349358" y="1693603"/>
                </a:lnTo>
                <a:lnTo>
                  <a:pt x="5403193" y="1693603"/>
                </a:lnTo>
                <a:lnTo>
                  <a:pt x="5403193" y="1747320"/>
                </a:lnTo>
                <a:close/>
              </a:path>
              <a:path w="5403215" h="2193925">
                <a:moveTo>
                  <a:pt x="5403193" y="1854754"/>
                </a:moveTo>
                <a:lnTo>
                  <a:pt x="5349358" y="1854754"/>
                </a:lnTo>
                <a:lnTo>
                  <a:pt x="5349358" y="1801037"/>
                </a:lnTo>
                <a:lnTo>
                  <a:pt x="5403193" y="1801037"/>
                </a:lnTo>
                <a:lnTo>
                  <a:pt x="5403193" y="1854754"/>
                </a:lnTo>
                <a:close/>
              </a:path>
              <a:path w="5403215" h="2193925">
                <a:moveTo>
                  <a:pt x="5394446" y="1961611"/>
                </a:moveTo>
                <a:lnTo>
                  <a:pt x="5342898" y="1949670"/>
                </a:lnTo>
                <a:lnTo>
                  <a:pt x="5345148" y="1938874"/>
                </a:lnTo>
                <a:lnTo>
                  <a:pt x="5346919" y="1927991"/>
                </a:lnTo>
                <a:lnTo>
                  <a:pt x="5348210" y="1917020"/>
                </a:lnTo>
                <a:lnTo>
                  <a:pt x="5349021" y="1905962"/>
                </a:lnTo>
                <a:lnTo>
                  <a:pt x="5401919" y="1908684"/>
                </a:lnTo>
                <a:lnTo>
                  <a:pt x="5399209" y="1942268"/>
                </a:lnTo>
                <a:lnTo>
                  <a:pt x="5394446" y="1961611"/>
                </a:lnTo>
                <a:close/>
              </a:path>
              <a:path w="5403215" h="2193925">
                <a:moveTo>
                  <a:pt x="5352488" y="2059734"/>
                </a:moveTo>
                <a:lnTo>
                  <a:pt x="5308182" y="2030538"/>
                </a:lnTo>
                <a:lnTo>
                  <a:pt x="5314083" y="2021141"/>
                </a:lnTo>
                <a:lnTo>
                  <a:pt x="5319546" y="2011518"/>
                </a:lnTo>
                <a:lnTo>
                  <a:pt x="5324573" y="2001671"/>
                </a:lnTo>
                <a:lnTo>
                  <a:pt x="5329163" y="1991599"/>
                </a:lnTo>
                <a:lnTo>
                  <a:pt x="5377798" y="2012476"/>
                </a:lnTo>
                <a:lnTo>
                  <a:pt x="5369217" y="2032780"/>
                </a:lnTo>
                <a:lnTo>
                  <a:pt x="5352488" y="2059734"/>
                </a:lnTo>
                <a:close/>
              </a:path>
              <a:path w="5403215" h="2193925">
                <a:moveTo>
                  <a:pt x="5279455" y="2137799"/>
                </a:moveTo>
                <a:lnTo>
                  <a:pt x="5247501" y="2094568"/>
                </a:lnTo>
                <a:lnTo>
                  <a:pt x="5256272" y="2087784"/>
                </a:lnTo>
                <a:lnTo>
                  <a:pt x="5264721" y="2080632"/>
                </a:lnTo>
                <a:lnTo>
                  <a:pt x="5272850" y="2073114"/>
                </a:lnTo>
                <a:lnTo>
                  <a:pt x="5280658" y="2065228"/>
                </a:lnTo>
                <a:lnTo>
                  <a:pt x="5319369" y="2101918"/>
                </a:lnTo>
                <a:lnTo>
                  <a:pt x="5314038" y="2108133"/>
                </a:lnTo>
                <a:lnTo>
                  <a:pt x="5279455" y="2137799"/>
                </a:lnTo>
                <a:close/>
              </a:path>
              <a:path w="5403215" h="2193925">
                <a:moveTo>
                  <a:pt x="5183464" y="2184614"/>
                </a:moveTo>
                <a:lnTo>
                  <a:pt x="5168672" y="2133610"/>
                </a:lnTo>
                <a:lnTo>
                  <a:pt x="5179209" y="2130299"/>
                </a:lnTo>
                <a:lnTo>
                  <a:pt x="5189573" y="2126528"/>
                </a:lnTo>
                <a:lnTo>
                  <a:pt x="5199763" y="2122299"/>
                </a:lnTo>
                <a:lnTo>
                  <a:pt x="5209778" y="2117610"/>
                </a:lnTo>
                <a:lnTo>
                  <a:pt x="5233503" y="2165502"/>
                </a:lnTo>
                <a:lnTo>
                  <a:pt x="5195010" y="2181770"/>
                </a:lnTo>
                <a:lnTo>
                  <a:pt x="5183464" y="2184614"/>
                </a:lnTo>
                <a:close/>
              </a:path>
              <a:path w="5403215" h="2193925">
                <a:moveTo>
                  <a:pt x="5130805" y="2193433"/>
                </a:moveTo>
                <a:lnTo>
                  <a:pt x="5077020" y="2193433"/>
                </a:lnTo>
                <a:lnTo>
                  <a:pt x="5077020" y="2143407"/>
                </a:lnTo>
                <a:lnTo>
                  <a:pt x="5105396" y="2143407"/>
                </a:lnTo>
                <a:lnTo>
                  <a:pt x="5112080" y="2143144"/>
                </a:lnTo>
                <a:lnTo>
                  <a:pt x="5118743" y="2142707"/>
                </a:lnTo>
                <a:lnTo>
                  <a:pt x="5125384" y="2142094"/>
                </a:lnTo>
                <a:lnTo>
                  <a:pt x="5130805" y="2193433"/>
                </a:lnTo>
                <a:close/>
              </a:path>
              <a:path w="5403215" h="2193925">
                <a:moveTo>
                  <a:pt x="5023303" y="2193433"/>
                </a:moveTo>
                <a:lnTo>
                  <a:pt x="4969587" y="2193433"/>
                </a:lnTo>
                <a:lnTo>
                  <a:pt x="4969587" y="2143494"/>
                </a:lnTo>
                <a:lnTo>
                  <a:pt x="5023303" y="2143494"/>
                </a:lnTo>
                <a:lnTo>
                  <a:pt x="5023303" y="2193433"/>
                </a:lnTo>
                <a:close/>
              </a:path>
              <a:path w="5403215" h="2193925">
                <a:moveTo>
                  <a:pt x="4915870" y="2193433"/>
                </a:moveTo>
                <a:lnTo>
                  <a:pt x="4862153" y="2193433"/>
                </a:lnTo>
                <a:lnTo>
                  <a:pt x="4862153" y="2143494"/>
                </a:lnTo>
                <a:lnTo>
                  <a:pt x="4915870" y="2143494"/>
                </a:lnTo>
                <a:lnTo>
                  <a:pt x="4915870" y="2193433"/>
                </a:lnTo>
                <a:close/>
              </a:path>
              <a:path w="5403215" h="2193925">
                <a:moveTo>
                  <a:pt x="4808437" y="2193433"/>
                </a:moveTo>
                <a:lnTo>
                  <a:pt x="4754720" y="2193433"/>
                </a:lnTo>
                <a:lnTo>
                  <a:pt x="4754720" y="2143494"/>
                </a:lnTo>
                <a:lnTo>
                  <a:pt x="4808437" y="2143494"/>
                </a:lnTo>
                <a:lnTo>
                  <a:pt x="4808437" y="2193433"/>
                </a:lnTo>
                <a:close/>
              </a:path>
              <a:path w="5403215" h="2193925">
                <a:moveTo>
                  <a:pt x="4701003" y="2193433"/>
                </a:moveTo>
                <a:lnTo>
                  <a:pt x="4647286" y="2193433"/>
                </a:lnTo>
                <a:lnTo>
                  <a:pt x="4647286" y="2143494"/>
                </a:lnTo>
                <a:lnTo>
                  <a:pt x="4701003" y="2143494"/>
                </a:lnTo>
                <a:lnTo>
                  <a:pt x="4701003" y="2193433"/>
                </a:lnTo>
                <a:close/>
              </a:path>
              <a:path w="5403215" h="2193925">
                <a:moveTo>
                  <a:pt x="4593570" y="2193433"/>
                </a:moveTo>
                <a:lnTo>
                  <a:pt x="4539853" y="2193433"/>
                </a:lnTo>
                <a:lnTo>
                  <a:pt x="4539853" y="2143494"/>
                </a:lnTo>
                <a:lnTo>
                  <a:pt x="4593570" y="2143494"/>
                </a:lnTo>
                <a:lnTo>
                  <a:pt x="4593570" y="2193433"/>
                </a:lnTo>
                <a:close/>
              </a:path>
              <a:path w="5403215" h="2193925">
                <a:moveTo>
                  <a:pt x="4486136" y="2193433"/>
                </a:moveTo>
                <a:lnTo>
                  <a:pt x="4432419" y="2193433"/>
                </a:lnTo>
                <a:lnTo>
                  <a:pt x="4432419" y="2143494"/>
                </a:lnTo>
                <a:lnTo>
                  <a:pt x="4486136" y="2143494"/>
                </a:lnTo>
                <a:lnTo>
                  <a:pt x="4486136" y="2193433"/>
                </a:lnTo>
                <a:close/>
              </a:path>
              <a:path w="5403215" h="2193925">
                <a:moveTo>
                  <a:pt x="4378703" y="2193433"/>
                </a:moveTo>
                <a:lnTo>
                  <a:pt x="4324986" y="2193433"/>
                </a:lnTo>
                <a:lnTo>
                  <a:pt x="4324986" y="2143494"/>
                </a:lnTo>
                <a:lnTo>
                  <a:pt x="4378703" y="2143494"/>
                </a:lnTo>
                <a:lnTo>
                  <a:pt x="4378703" y="2193433"/>
                </a:lnTo>
                <a:close/>
              </a:path>
              <a:path w="5403215" h="2193925">
                <a:moveTo>
                  <a:pt x="4271269" y="2193433"/>
                </a:moveTo>
                <a:lnTo>
                  <a:pt x="4217552" y="2193433"/>
                </a:lnTo>
                <a:lnTo>
                  <a:pt x="4217552" y="2143494"/>
                </a:lnTo>
                <a:lnTo>
                  <a:pt x="4271269" y="2143494"/>
                </a:lnTo>
                <a:lnTo>
                  <a:pt x="4271269" y="2193433"/>
                </a:lnTo>
                <a:close/>
              </a:path>
              <a:path w="5403215" h="2193925">
                <a:moveTo>
                  <a:pt x="4163836" y="2193433"/>
                </a:moveTo>
                <a:lnTo>
                  <a:pt x="4110119" y="2193433"/>
                </a:lnTo>
                <a:lnTo>
                  <a:pt x="4110119" y="2143494"/>
                </a:lnTo>
                <a:lnTo>
                  <a:pt x="4163836" y="2143494"/>
                </a:lnTo>
                <a:lnTo>
                  <a:pt x="4163836" y="2193433"/>
                </a:lnTo>
                <a:close/>
              </a:path>
              <a:path w="5403215" h="2193925">
                <a:moveTo>
                  <a:pt x="4056402" y="2193433"/>
                </a:moveTo>
                <a:lnTo>
                  <a:pt x="4002685" y="2193433"/>
                </a:lnTo>
                <a:lnTo>
                  <a:pt x="4002685" y="2143494"/>
                </a:lnTo>
                <a:lnTo>
                  <a:pt x="4056402" y="2143494"/>
                </a:lnTo>
                <a:lnTo>
                  <a:pt x="4056402" y="2193433"/>
                </a:lnTo>
                <a:close/>
              </a:path>
              <a:path w="5403215" h="2193925">
                <a:moveTo>
                  <a:pt x="3948969" y="2193433"/>
                </a:moveTo>
                <a:lnTo>
                  <a:pt x="3895252" y="2193433"/>
                </a:lnTo>
                <a:lnTo>
                  <a:pt x="3895252" y="2143494"/>
                </a:lnTo>
                <a:lnTo>
                  <a:pt x="3948969" y="2143494"/>
                </a:lnTo>
                <a:lnTo>
                  <a:pt x="3948969" y="2193433"/>
                </a:lnTo>
                <a:close/>
              </a:path>
              <a:path w="5403215" h="2193925">
                <a:moveTo>
                  <a:pt x="3841535" y="2193433"/>
                </a:moveTo>
                <a:lnTo>
                  <a:pt x="3787818" y="2193433"/>
                </a:lnTo>
                <a:lnTo>
                  <a:pt x="3787818" y="2143494"/>
                </a:lnTo>
                <a:lnTo>
                  <a:pt x="3841535" y="2143494"/>
                </a:lnTo>
                <a:lnTo>
                  <a:pt x="3841535" y="2193433"/>
                </a:lnTo>
                <a:close/>
              </a:path>
              <a:path w="5403215" h="2193925">
                <a:moveTo>
                  <a:pt x="3734102" y="2193433"/>
                </a:moveTo>
                <a:lnTo>
                  <a:pt x="3680385" y="2193433"/>
                </a:lnTo>
                <a:lnTo>
                  <a:pt x="3680385" y="2143494"/>
                </a:lnTo>
                <a:lnTo>
                  <a:pt x="3734102" y="2143494"/>
                </a:lnTo>
                <a:lnTo>
                  <a:pt x="3734102" y="2193433"/>
                </a:lnTo>
                <a:close/>
              </a:path>
              <a:path w="5403215" h="2193925">
                <a:moveTo>
                  <a:pt x="3626668" y="2193433"/>
                </a:moveTo>
                <a:lnTo>
                  <a:pt x="3572951" y="2193433"/>
                </a:lnTo>
                <a:lnTo>
                  <a:pt x="3572951" y="2143494"/>
                </a:lnTo>
                <a:lnTo>
                  <a:pt x="3626668" y="2143494"/>
                </a:lnTo>
                <a:lnTo>
                  <a:pt x="3626668" y="2193433"/>
                </a:lnTo>
                <a:close/>
              </a:path>
              <a:path w="5403215" h="2193925">
                <a:moveTo>
                  <a:pt x="3519235" y="2193433"/>
                </a:moveTo>
                <a:lnTo>
                  <a:pt x="3465518" y="2193433"/>
                </a:lnTo>
                <a:lnTo>
                  <a:pt x="3465518" y="2143494"/>
                </a:lnTo>
                <a:lnTo>
                  <a:pt x="3519235" y="2143494"/>
                </a:lnTo>
                <a:lnTo>
                  <a:pt x="3519235" y="2193433"/>
                </a:lnTo>
                <a:close/>
              </a:path>
              <a:path w="5403215" h="2193925">
                <a:moveTo>
                  <a:pt x="3411801" y="2193433"/>
                </a:moveTo>
                <a:lnTo>
                  <a:pt x="3358085" y="2193433"/>
                </a:lnTo>
                <a:lnTo>
                  <a:pt x="3358085" y="2143494"/>
                </a:lnTo>
                <a:lnTo>
                  <a:pt x="3411801" y="2143494"/>
                </a:lnTo>
                <a:lnTo>
                  <a:pt x="3411801" y="2193433"/>
                </a:lnTo>
                <a:close/>
              </a:path>
              <a:path w="5403215" h="2193925">
                <a:moveTo>
                  <a:pt x="3304368" y="2193433"/>
                </a:moveTo>
                <a:lnTo>
                  <a:pt x="3250651" y="2193433"/>
                </a:lnTo>
                <a:lnTo>
                  <a:pt x="3250651" y="2143494"/>
                </a:lnTo>
                <a:lnTo>
                  <a:pt x="3304368" y="2143494"/>
                </a:lnTo>
                <a:lnTo>
                  <a:pt x="3304368" y="2193433"/>
                </a:lnTo>
                <a:close/>
              </a:path>
              <a:path w="5403215" h="2193925">
                <a:moveTo>
                  <a:pt x="3196934" y="2193433"/>
                </a:moveTo>
                <a:lnTo>
                  <a:pt x="3143218" y="2193433"/>
                </a:lnTo>
                <a:lnTo>
                  <a:pt x="3143218" y="2143494"/>
                </a:lnTo>
                <a:lnTo>
                  <a:pt x="3196934" y="2143494"/>
                </a:lnTo>
                <a:lnTo>
                  <a:pt x="3196934" y="2193433"/>
                </a:lnTo>
                <a:close/>
              </a:path>
              <a:path w="5403215" h="2193925">
                <a:moveTo>
                  <a:pt x="3089501" y="2193433"/>
                </a:moveTo>
                <a:lnTo>
                  <a:pt x="3035784" y="2193433"/>
                </a:lnTo>
                <a:lnTo>
                  <a:pt x="3035784" y="2143494"/>
                </a:lnTo>
                <a:lnTo>
                  <a:pt x="3089501" y="2143494"/>
                </a:lnTo>
                <a:lnTo>
                  <a:pt x="3089501" y="2193433"/>
                </a:lnTo>
                <a:close/>
              </a:path>
              <a:path w="5403215" h="2193925">
                <a:moveTo>
                  <a:pt x="2982067" y="2193433"/>
                </a:moveTo>
                <a:lnTo>
                  <a:pt x="2928351" y="2193433"/>
                </a:lnTo>
                <a:lnTo>
                  <a:pt x="2928351" y="2143494"/>
                </a:lnTo>
                <a:lnTo>
                  <a:pt x="2982067" y="2143494"/>
                </a:lnTo>
                <a:lnTo>
                  <a:pt x="2982067" y="2193433"/>
                </a:lnTo>
                <a:close/>
              </a:path>
              <a:path w="5403215" h="2193925">
                <a:moveTo>
                  <a:pt x="2874634" y="2193433"/>
                </a:moveTo>
                <a:lnTo>
                  <a:pt x="2820917" y="2193433"/>
                </a:lnTo>
                <a:lnTo>
                  <a:pt x="2820917" y="2143494"/>
                </a:lnTo>
                <a:lnTo>
                  <a:pt x="2874634" y="2143494"/>
                </a:lnTo>
                <a:lnTo>
                  <a:pt x="2874634" y="2193433"/>
                </a:lnTo>
                <a:close/>
              </a:path>
              <a:path w="5403215" h="2193925">
                <a:moveTo>
                  <a:pt x="2767200" y="2193433"/>
                </a:moveTo>
                <a:lnTo>
                  <a:pt x="2713484" y="2193433"/>
                </a:lnTo>
                <a:lnTo>
                  <a:pt x="2713484" y="2143494"/>
                </a:lnTo>
                <a:lnTo>
                  <a:pt x="2767200" y="2143494"/>
                </a:lnTo>
                <a:lnTo>
                  <a:pt x="2767200" y="2193433"/>
                </a:lnTo>
                <a:close/>
              </a:path>
              <a:path w="5403215" h="2193925">
                <a:moveTo>
                  <a:pt x="2659767" y="2193433"/>
                </a:moveTo>
                <a:lnTo>
                  <a:pt x="2606050" y="2193433"/>
                </a:lnTo>
                <a:lnTo>
                  <a:pt x="2606050" y="2143494"/>
                </a:lnTo>
                <a:lnTo>
                  <a:pt x="2659767" y="2143494"/>
                </a:lnTo>
                <a:lnTo>
                  <a:pt x="2659767" y="2193433"/>
                </a:lnTo>
                <a:close/>
              </a:path>
              <a:path w="5403215" h="2193925">
                <a:moveTo>
                  <a:pt x="2552333" y="2193433"/>
                </a:moveTo>
                <a:lnTo>
                  <a:pt x="2498617" y="2193433"/>
                </a:lnTo>
                <a:lnTo>
                  <a:pt x="2498617" y="2143494"/>
                </a:lnTo>
                <a:lnTo>
                  <a:pt x="2552333" y="2143494"/>
                </a:lnTo>
                <a:lnTo>
                  <a:pt x="2552333" y="2193433"/>
                </a:lnTo>
                <a:close/>
              </a:path>
              <a:path w="5403215" h="2193925">
                <a:moveTo>
                  <a:pt x="2444900" y="2193433"/>
                </a:moveTo>
                <a:lnTo>
                  <a:pt x="2391183" y="2193433"/>
                </a:lnTo>
                <a:lnTo>
                  <a:pt x="2391183" y="2143494"/>
                </a:lnTo>
                <a:lnTo>
                  <a:pt x="2444900" y="2143494"/>
                </a:lnTo>
                <a:lnTo>
                  <a:pt x="2444900" y="2193433"/>
                </a:lnTo>
                <a:close/>
              </a:path>
              <a:path w="5403215" h="2193925">
                <a:moveTo>
                  <a:pt x="2337466" y="2193433"/>
                </a:moveTo>
                <a:lnTo>
                  <a:pt x="2283750" y="2193433"/>
                </a:lnTo>
                <a:lnTo>
                  <a:pt x="2283750" y="2143494"/>
                </a:lnTo>
                <a:lnTo>
                  <a:pt x="2337466" y="2143494"/>
                </a:lnTo>
                <a:lnTo>
                  <a:pt x="2337466" y="2193433"/>
                </a:lnTo>
                <a:close/>
              </a:path>
              <a:path w="5403215" h="2193925">
                <a:moveTo>
                  <a:pt x="2230033" y="2193433"/>
                </a:moveTo>
                <a:lnTo>
                  <a:pt x="2176316" y="2193433"/>
                </a:lnTo>
                <a:lnTo>
                  <a:pt x="2176316" y="2143494"/>
                </a:lnTo>
                <a:lnTo>
                  <a:pt x="2230033" y="2143494"/>
                </a:lnTo>
                <a:lnTo>
                  <a:pt x="2230033" y="2193433"/>
                </a:lnTo>
                <a:close/>
              </a:path>
              <a:path w="5403215" h="2193925">
                <a:moveTo>
                  <a:pt x="2122599" y="2193433"/>
                </a:moveTo>
                <a:lnTo>
                  <a:pt x="2068883" y="2193433"/>
                </a:lnTo>
                <a:lnTo>
                  <a:pt x="2068883" y="2143494"/>
                </a:lnTo>
                <a:lnTo>
                  <a:pt x="2122599" y="2143494"/>
                </a:lnTo>
                <a:lnTo>
                  <a:pt x="2122599" y="2193433"/>
                </a:lnTo>
                <a:close/>
              </a:path>
              <a:path w="5403215" h="2193925">
                <a:moveTo>
                  <a:pt x="2015166" y="2193433"/>
                </a:moveTo>
                <a:lnTo>
                  <a:pt x="1961449" y="2193433"/>
                </a:lnTo>
                <a:lnTo>
                  <a:pt x="1961449" y="2143494"/>
                </a:lnTo>
                <a:lnTo>
                  <a:pt x="2015166" y="2143494"/>
                </a:lnTo>
                <a:lnTo>
                  <a:pt x="2015166" y="2193433"/>
                </a:lnTo>
                <a:close/>
              </a:path>
              <a:path w="5403215" h="2193925">
                <a:moveTo>
                  <a:pt x="1907733" y="2193433"/>
                </a:moveTo>
                <a:lnTo>
                  <a:pt x="1854016" y="2193433"/>
                </a:lnTo>
                <a:lnTo>
                  <a:pt x="1854016" y="2143494"/>
                </a:lnTo>
                <a:lnTo>
                  <a:pt x="1907733" y="2143494"/>
                </a:lnTo>
                <a:lnTo>
                  <a:pt x="1907733" y="2193433"/>
                </a:lnTo>
                <a:close/>
              </a:path>
              <a:path w="5403215" h="2193925">
                <a:moveTo>
                  <a:pt x="1800299" y="2193433"/>
                </a:moveTo>
                <a:lnTo>
                  <a:pt x="1746582" y="2193433"/>
                </a:lnTo>
                <a:lnTo>
                  <a:pt x="1746582" y="2143494"/>
                </a:lnTo>
                <a:lnTo>
                  <a:pt x="1800299" y="2143494"/>
                </a:lnTo>
                <a:lnTo>
                  <a:pt x="1800299" y="2193433"/>
                </a:lnTo>
                <a:close/>
              </a:path>
              <a:path w="5403215" h="2193925">
                <a:moveTo>
                  <a:pt x="1692866" y="2193433"/>
                </a:moveTo>
                <a:lnTo>
                  <a:pt x="1639149" y="2193433"/>
                </a:lnTo>
                <a:lnTo>
                  <a:pt x="1639149" y="2143494"/>
                </a:lnTo>
                <a:lnTo>
                  <a:pt x="1692866" y="2143494"/>
                </a:lnTo>
                <a:lnTo>
                  <a:pt x="1692866" y="2193433"/>
                </a:lnTo>
                <a:close/>
              </a:path>
              <a:path w="5403215" h="2193925">
                <a:moveTo>
                  <a:pt x="1585432" y="2193433"/>
                </a:moveTo>
                <a:lnTo>
                  <a:pt x="1531715" y="2193433"/>
                </a:lnTo>
                <a:lnTo>
                  <a:pt x="1531715" y="2143494"/>
                </a:lnTo>
                <a:lnTo>
                  <a:pt x="1585432" y="2143494"/>
                </a:lnTo>
                <a:lnTo>
                  <a:pt x="1585432" y="2193433"/>
                </a:lnTo>
                <a:close/>
              </a:path>
              <a:path w="5403215" h="2193925">
                <a:moveTo>
                  <a:pt x="1477999" y="2193433"/>
                </a:moveTo>
                <a:lnTo>
                  <a:pt x="1424282" y="2193433"/>
                </a:lnTo>
                <a:lnTo>
                  <a:pt x="1424282" y="2143494"/>
                </a:lnTo>
                <a:lnTo>
                  <a:pt x="1477999" y="2143494"/>
                </a:lnTo>
                <a:lnTo>
                  <a:pt x="1477999" y="2193433"/>
                </a:lnTo>
                <a:close/>
              </a:path>
              <a:path w="5403215" h="2193925">
                <a:moveTo>
                  <a:pt x="1370565" y="2193433"/>
                </a:moveTo>
                <a:lnTo>
                  <a:pt x="1316848" y="2193433"/>
                </a:lnTo>
                <a:lnTo>
                  <a:pt x="1316848" y="2143494"/>
                </a:lnTo>
                <a:lnTo>
                  <a:pt x="1370565" y="2143494"/>
                </a:lnTo>
                <a:lnTo>
                  <a:pt x="1370565" y="2193433"/>
                </a:lnTo>
                <a:close/>
              </a:path>
              <a:path w="5403215" h="2193925">
                <a:moveTo>
                  <a:pt x="1263132" y="2193433"/>
                </a:moveTo>
                <a:lnTo>
                  <a:pt x="1209415" y="2193433"/>
                </a:lnTo>
                <a:lnTo>
                  <a:pt x="1209415" y="2143494"/>
                </a:lnTo>
                <a:lnTo>
                  <a:pt x="1263132" y="2143494"/>
                </a:lnTo>
                <a:lnTo>
                  <a:pt x="1263132" y="2193433"/>
                </a:lnTo>
                <a:close/>
              </a:path>
              <a:path w="5403215" h="2193925">
                <a:moveTo>
                  <a:pt x="1155698" y="2193433"/>
                </a:moveTo>
                <a:lnTo>
                  <a:pt x="1101981" y="2193433"/>
                </a:lnTo>
                <a:lnTo>
                  <a:pt x="1101981" y="2143494"/>
                </a:lnTo>
                <a:lnTo>
                  <a:pt x="1155698" y="2143494"/>
                </a:lnTo>
                <a:lnTo>
                  <a:pt x="1155698" y="2193433"/>
                </a:lnTo>
                <a:close/>
              </a:path>
              <a:path w="5403215" h="2193925">
                <a:moveTo>
                  <a:pt x="1048265" y="2193433"/>
                </a:moveTo>
                <a:lnTo>
                  <a:pt x="994548" y="2193433"/>
                </a:lnTo>
                <a:lnTo>
                  <a:pt x="994548" y="2143494"/>
                </a:lnTo>
                <a:lnTo>
                  <a:pt x="1048265" y="2143494"/>
                </a:lnTo>
                <a:lnTo>
                  <a:pt x="1048265" y="2193433"/>
                </a:lnTo>
                <a:close/>
              </a:path>
              <a:path w="5403215" h="2193925">
                <a:moveTo>
                  <a:pt x="940831" y="2193433"/>
                </a:moveTo>
                <a:lnTo>
                  <a:pt x="887114" y="2193433"/>
                </a:lnTo>
                <a:lnTo>
                  <a:pt x="887114" y="2143494"/>
                </a:lnTo>
                <a:lnTo>
                  <a:pt x="940831" y="2143494"/>
                </a:lnTo>
                <a:lnTo>
                  <a:pt x="940831" y="2193433"/>
                </a:lnTo>
                <a:close/>
              </a:path>
              <a:path w="5403215" h="2193925">
                <a:moveTo>
                  <a:pt x="833398" y="2193433"/>
                </a:moveTo>
                <a:lnTo>
                  <a:pt x="779681" y="2193433"/>
                </a:lnTo>
                <a:lnTo>
                  <a:pt x="779681" y="2143494"/>
                </a:lnTo>
                <a:lnTo>
                  <a:pt x="833398" y="2143494"/>
                </a:lnTo>
                <a:lnTo>
                  <a:pt x="833398" y="2193433"/>
                </a:lnTo>
                <a:close/>
              </a:path>
              <a:path w="5403215" h="2193925">
                <a:moveTo>
                  <a:pt x="725964" y="2193433"/>
                </a:moveTo>
                <a:lnTo>
                  <a:pt x="672247" y="2193433"/>
                </a:lnTo>
                <a:lnTo>
                  <a:pt x="672247" y="2143494"/>
                </a:lnTo>
                <a:lnTo>
                  <a:pt x="725964" y="2143494"/>
                </a:lnTo>
                <a:lnTo>
                  <a:pt x="725964" y="2193433"/>
                </a:lnTo>
                <a:close/>
              </a:path>
              <a:path w="5403215" h="2193925">
                <a:moveTo>
                  <a:pt x="618531" y="2193433"/>
                </a:moveTo>
                <a:lnTo>
                  <a:pt x="564814" y="2193433"/>
                </a:lnTo>
                <a:lnTo>
                  <a:pt x="564814" y="2143494"/>
                </a:lnTo>
                <a:lnTo>
                  <a:pt x="618531" y="2143494"/>
                </a:lnTo>
                <a:lnTo>
                  <a:pt x="618531" y="2193433"/>
                </a:lnTo>
                <a:close/>
              </a:path>
              <a:path w="5403215" h="2193925">
                <a:moveTo>
                  <a:pt x="511097" y="2193433"/>
                </a:moveTo>
                <a:lnTo>
                  <a:pt x="457381" y="2193433"/>
                </a:lnTo>
                <a:lnTo>
                  <a:pt x="457381" y="2143494"/>
                </a:lnTo>
                <a:lnTo>
                  <a:pt x="511097" y="2143494"/>
                </a:lnTo>
                <a:lnTo>
                  <a:pt x="511097" y="2193433"/>
                </a:lnTo>
                <a:close/>
              </a:path>
              <a:path w="5403215" h="2193925">
                <a:moveTo>
                  <a:pt x="403664" y="2193433"/>
                </a:moveTo>
                <a:lnTo>
                  <a:pt x="349947" y="2193433"/>
                </a:lnTo>
                <a:lnTo>
                  <a:pt x="349947" y="2143494"/>
                </a:lnTo>
                <a:lnTo>
                  <a:pt x="403664" y="2143494"/>
                </a:lnTo>
                <a:lnTo>
                  <a:pt x="403664" y="2193433"/>
                </a:lnTo>
                <a:close/>
              </a:path>
              <a:path w="5403215" h="2193925">
                <a:moveTo>
                  <a:pt x="296172" y="2193433"/>
                </a:moveTo>
                <a:lnTo>
                  <a:pt x="256617" y="2193433"/>
                </a:lnTo>
                <a:lnTo>
                  <a:pt x="255020" y="2193304"/>
                </a:lnTo>
                <a:lnTo>
                  <a:pt x="242957" y="2190334"/>
                </a:lnTo>
                <a:lnTo>
                  <a:pt x="253647" y="2138352"/>
                </a:lnTo>
                <a:lnTo>
                  <a:pt x="264498" y="2140335"/>
                </a:lnTo>
                <a:lnTo>
                  <a:pt x="275428" y="2141838"/>
                </a:lnTo>
                <a:lnTo>
                  <a:pt x="286437" y="2142859"/>
                </a:lnTo>
                <a:lnTo>
                  <a:pt x="297525" y="2143401"/>
                </a:lnTo>
                <a:lnTo>
                  <a:pt x="296256" y="2190334"/>
                </a:lnTo>
                <a:lnTo>
                  <a:pt x="296172" y="2193433"/>
                </a:lnTo>
                <a:close/>
              </a:path>
              <a:path w="5403215" h="2193925">
                <a:moveTo>
                  <a:pt x="191608" y="2174765"/>
                </a:moveTo>
                <a:lnTo>
                  <a:pt x="164507" y="2163312"/>
                </a:lnTo>
                <a:lnTo>
                  <a:pt x="143841" y="2150486"/>
                </a:lnTo>
                <a:lnTo>
                  <a:pt x="171875" y="2105610"/>
                </a:lnTo>
                <a:lnTo>
                  <a:pt x="181408" y="2111277"/>
                </a:lnTo>
                <a:lnTo>
                  <a:pt x="191155" y="2116502"/>
                </a:lnTo>
                <a:lnTo>
                  <a:pt x="201117" y="2121285"/>
                </a:lnTo>
                <a:lnTo>
                  <a:pt x="211294" y="2125626"/>
                </a:lnTo>
                <a:lnTo>
                  <a:pt x="191608" y="2174765"/>
                </a:lnTo>
                <a:close/>
              </a:path>
              <a:path w="5403215" h="2193925">
                <a:moveTo>
                  <a:pt x="101015" y="2118307"/>
                </a:moveTo>
                <a:lnTo>
                  <a:pt x="89155" y="2108133"/>
                </a:lnTo>
                <a:lnTo>
                  <a:pt x="64354" y="2079221"/>
                </a:lnTo>
                <a:lnTo>
                  <a:pt x="106418" y="2046519"/>
                </a:lnTo>
                <a:lnTo>
                  <a:pt x="113413" y="2055122"/>
                </a:lnTo>
                <a:lnTo>
                  <a:pt x="120767" y="2063395"/>
                </a:lnTo>
                <a:lnTo>
                  <a:pt x="128479" y="2071338"/>
                </a:lnTo>
                <a:lnTo>
                  <a:pt x="136548" y="2078950"/>
                </a:lnTo>
                <a:lnTo>
                  <a:pt x="101015" y="2118307"/>
                </a:lnTo>
                <a:close/>
              </a:path>
              <a:path w="5403215" h="2193925">
                <a:moveTo>
                  <a:pt x="34958" y="2034364"/>
                </a:moveTo>
                <a:lnTo>
                  <a:pt x="33976" y="2032780"/>
                </a:lnTo>
                <a:lnTo>
                  <a:pt x="15633" y="1989377"/>
                </a:lnTo>
                <a:lnTo>
                  <a:pt x="15518" y="1989106"/>
                </a:lnTo>
                <a:lnTo>
                  <a:pt x="14460" y="1984811"/>
                </a:lnTo>
                <a:lnTo>
                  <a:pt x="65448" y="1968653"/>
                </a:lnTo>
                <a:lnTo>
                  <a:pt x="69018" y="1979107"/>
                </a:lnTo>
                <a:lnTo>
                  <a:pt x="72936" y="1989106"/>
                </a:lnTo>
                <a:lnTo>
                  <a:pt x="77523" y="1999464"/>
                </a:lnTo>
                <a:lnTo>
                  <a:pt x="82458" y="2009366"/>
                </a:lnTo>
                <a:lnTo>
                  <a:pt x="34958" y="2034364"/>
                </a:lnTo>
                <a:close/>
              </a:path>
              <a:path w="5403215" h="2193925">
                <a:moveTo>
                  <a:pt x="3191" y="1932440"/>
                </a:moveTo>
                <a:lnTo>
                  <a:pt x="0" y="1892827"/>
                </a:lnTo>
                <a:lnTo>
                  <a:pt x="0" y="1878574"/>
                </a:lnTo>
                <a:lnTo>
                  <a:pt x="53790" y="1878574"/>
                </a:lnTo>
                <a:lnTo>
                  <a:pt x="53790" y="1892827"/>
                </a:lnTo>
                <a:lnTo>
                  <a:pt x="53922" y="1901067"/>
                </a:lnTo>
                <a:lnTo>
                  <a:pt x="54319" y="1909271"/>
                </a:lnTo>
                <a:lnTo>
                  <a:pt x="54979" y="1917442"/>
                </a:lnTo>
                <a:lnTo>
                  <a:pt x="55904" y="1925577"/>
                </a:lnTo>
                <a:lnTo>
                  <a:pt x="3191" y="1932440"/>
                </a:lnTo>
                <a:close/>
              </a:path>
              <a:path w="5403215" h="2193925">
                <a:moveTo>
                  <a:pt x="53790" y="1824857"/>
                </a:moveTo>
                <a:lnTo>
                  <a:pt x="0" y="1824857"/>
                </a:lnTo>
                <a:lnTo>
                  <a:pt x="0" y="1771140"/>
                </a:lnTo>
                <a:lnTo>
                  <a:pt x="53790" y="1771140"/>
                </a:lnTo>
                <a:lnTo>
                  <a:pt x="53790" y="1824857"/>
                </a:lnTo>
                <a:close/>
              </a:path>
              <a:path w="5403215" h="2193925">
                <a:moveTo>
                  <a:pt x="53790" y="1717424"/>
                </a:moveTo>
                <a:lnTo>
                  <a:pt x="0" y="1717424"/>
                </a:lnTo>
                <a:lnTo>
                  <a:pt x="0" y="1663707"/>
                </a:lnTo>
                <a:lnTo>
                  <a:pt x="53790" y="1663707"/>
                </a:lnTo>
                <a:lnTo>
                  <a:pt x="53790" y="1717424"/>
                </a:lnTo>
                <a:close/>
              </a:path>
              <a:path w="5403215" h="2193925">
                <a:moveTo>
                  <a:pt x="53790" y="1609990"/>
                </a:moveTo>
                <a:lnTo>
                  <a:pt x="0" y="1609990"/>
                </a:lnTo>
                <a:lnTo>
                  <a:pt x="0" y="1556273"/>
                </a:lnTo>
                <a:lnTo>
                  <a:pt x="53790" y="1556273"/>
                </a:lnTo>
                <a:lnTo>
                  <a:pt x="53790" y="1609990"/>
                </a:lnTo>
                <a:close/>
              </a:path>
              <a:path w="5403215" h="2193925">
                <a:moveTo>
                  <a:pt x="53790" y="1502557"/>
                </a:moveTo>
                <a:lnTo>
                  <a:pt x="0" y="1502557"/>
                </a:lnTo>
                <a:lnTo>
                  <a:pt x="0" y="1448840"/>
                </a:lnTo>
                <a:lnTo>
                  <a:pt x="53790" y="1448840"/>
                </a:lnTo>
                <a:lnTo>
                  <a:pt x="53790" y="1502557"/>
                </a:lnTo>
                <a:close/>
              </a:path>
              <a:path w="5403215" h="2193925">
                <a:moveTo>
                  <a:pt x="53790" y="1395123"/>
                </a:moveTo>
                <a:lnTo>
                  <a:pt x="0" y="1395123"/>
                </a:lnTo>
                <a:lnTo>
                  <a:pt x="0" y="1341406"/>
                </a:lnTo>
                <a:lnTo>
                  <a:pt x="53790" y="1341406"/>
                </a:lnTo>
                <a:lnTo>
                  <a:pt x="53790" y="1395123"/>
                </a:lnTo>
                <a:close/>
              </a:path>
              <a:path w="5403215" h="2193925">
                <a:moveTo>
                  <a:pt x="53790" y="1287690"/>
                </a:moveTo>
                <a:lnTo>
                  <a:pt x="0" y="1287690"/>
                </a:lnTo>
                <a:lnTo>
                  <a:pt x="0" y="1233973"/>
                </a:lnTo>
                <a:lnTo>
                  <a:pt x="53790" y="1233973"/>
                </a:lnTo>
                <a:lnTo>
                  <a:pt x="53790" y="1287690"/>
                </a:lnTo>
                <a:close/>
              </a:path>
              <a:path w="5403215" h="2193925">
                <a:moveTo>
                  <a:pt x="53790" y="1180256"/>
                </a:moveTo>
                <a:lnTo>
                  <a:pt x="0" y="1180256"/>
                </a:lnTo>
                <a:lnTo>
                  <a:pt x="0" y="1126539"/>
                </a:lnTo>
                <a:lnTo>
                  <a:pt x="53790" y="1126539"/>
                </a:lnTo>
                <a:lnTo>
                  <a:pt x="53790" y="1180256"/>
                </a:lnTo>
                <a:close/>
              </a:path>
              <a:path w="5403215" h="2193925">
                <a:moveTo>
                  <a:pt x="53790" y="1072823"/>
                </a:moveTo>
                <a:lnTo>
                  <a:pt x="0" y="1072823"/>
                </a:lnTo>
                <a:lnTo>
                  <a:pt x="0" y="1019106"/>
                </a:lnTo>
                <a:lnTo>
                  <a:pt x="53790" y="1019106"/>
                </a:lnTo>
                <a:lnTo>
                  <a:pt x="53790" y="1072823"/>
                </a:lnTo>
                <a:close/>
              </a:path>
              <a:path w="5403215" h="2193925">
                <a:moveTo>
                  <a:pt x="53790" y="965389"/>
                </a:moveTo>
                <a:lnTo>
                  <a:pt x="0" y="965389"/>
                </a:lnTo>
                <a:lnTo>
                  <a:pt x="0" y="911673"/>
                </a:lnTo>
                <a:lnTo>
                  <a:pt x="53790" y="911673"/>
                </a:lnTo>
                <a:lnTo>
                  <a:pt x="53790" y="965389"/>
                </a:lnTo>
                <a:close/>
              </a:path>
              <a:path w="5403215" h="2193925">
                <a:moveTo>
                  <a:pt x="53790" y="857956"/>
                </a:moveTo>
                <a:lnTo>
                  <a:pt x="0" y="857956"/>
                </a:lnTo>
                <a:lnTo>
                  <a:pt x="0" y="804239"/>
                </a:lnTo>
                <a:lnTo>
                  <a:pt x="53790" y="804239"/>
                </a:lnTo>
                <a:lnTo>
                  <a:pt x="53790" y="857956"/>
                </a:lnTo>
                <a:close/>
              </a:path>
              <a:path w="5403215" h="2193925">
                <a:moveTo>
                  <a:pt x="53790" y="750522"/>
                </a:moveTo>
                <a:lnTo>
                  <a:pt x="0" y="750522"/>
                </a:lnTo>
                <a:lnTo>
                  <a:pt x="0" y="696806"/>
                </a:lnTo>
                <a:lnTo>
                  <a:pt x="53790" y="696806"/>
                </a:lnTo>
                <a:lnTo>
                  <a:pt x="53790" y="750522"/>
                </a:lnTo>
                <a:close/>
              </a:path>
              <a:path w="5403215" h="2193925">
                <a:moveTo>
                  <a:pt x="53790" y="643089"/>
                </a:moveTo>
                <a:lnTo>
                  <a:pt x="0" y="643089"/>
                </a:lnTo>
                <a:lnTo>
                  <a:pt x="0" y="589372"/>
                </a:lnTo>
                <a:lnTo>
                  <a:pt x="53790" y="589372"/>
                </a:lnTo>
                <a:lnTo>
                  <a:pt x="53790" y="643089"/>
                </a:lnTo>
                <a:close/>
              </a:path>
              <a:path w="5403215" h="2193925">
                <a:moveTo>
                  <a:pt x="53790" y="535655"/>
                </a:moveTo>
                <a:lnTo>
                  <a:pt x="0" y="535655"/>
                </a:lnTo>
                <a:lnTo>
                  <a:pt x="0" y="481939"/>
                </a:lnTo>
                <a:lnTo>
                  <a:pt x="53790" y="481939"/>
                </a:lnTo>
                <a:lnTo>
                  <a:pt x="53790" y="535655"/>
                </a:lnTo>
                <a:close/>
              </a:path>
              <a:path w="5403215" h="2193925">
                <a:moveTo>
                  <a:pt x="53790" y="428222"/>
                </a:moveTo>
                <a:lnTo>
                  <a:pt x="0" y="428222"/>
                </a:lnTo>
                <a:lnTo>
                  <a:pt x="0" y="374505"/>
                </a:lnTo>
                <a:lnTo>
                  <a:pt x="53790" y="374505"/>
                </a:lnTo>
                <a:lnTo>
                  <a:pt x="53790" y="428222"/>
                </a:lnTo>
                <a:close/>
              </a:path>
              <a:path w="5403215" h="2193925">
                <a:moveTo>
                  <a:pt x="53790" y="320788"/>
                </a:moveTo>
                <a:lnTo>
                  <a:pt x="0" y="320788"/>
                </a:lnTo>
                <a:lnTo>
                  <a:pt x="0" y="304395"/>
                </a:lnTo>
                <a:lnTo>
                  <a:pt x="3024" y="266906"/>
                </a:lnTo>
                <a:lnTo>
                  <a:pt x="55682" y="273386"/>
                </a:lnTo>
                <a:lnTo>
                  <a:pt x="54855" y="281090"/>
                </a:lnTo>
                <a:lnTo>
                  <a:pt x="54263" y="288824"/>
                </a:lnTo>
                <a:lnTo>
                  <a:pt x="53909" y="296589"/>
                </a:lnTo>
                <a:lnTo>
                  <a:pt x="53790" y="320788"/>
                </a:lnTo>
                <a:close/>
              </a:path>
              <a:path w="5403215" h="2193925">
                <a:moveTo>
                  <a:pt x="64920" y="230247"/>
                </a:moveTo>
                <a:lnTo>
                  <a:pt x="13962" y="214498"/>
                </a:lnTo>
                <a:lnTo>
                  <a:pt x="15518" y="208182"/>
                </a:lnTo>
                <a:lnTo>
                  <a:pt x="33886" y="164719"/>
                </a:lnTo>
                <a:lnTo>
                  <a:pt x="81638" y="189418"/>
                </a:lnTo>
                <a:lnTo>
                  <a:pt x="76773" y="199354"/>
                </a:lnTo>
                <a:lnTo>
                  <a:pt x="72366" y="209471"/>
                </a:lnTo>
                <a:lnTo>
                  <a:pt x="68414" y="219769"/>
                </a:lnTo>
                <a:lnTo>
                  <a:pt x="64920" y="230247"/>
                </a:lnTo>
                <a:close/>
              </a:path>
              <a:path w="5403215" h="2193925">
                <a:moveTo>
                  <a:pt x="105332" y="152098"/>
                </a:moveTo>
                <a:lnTo>
                  <a:pt x="62990" y="119657"/>
                </a:lnTo>
                <a:lnTo>
                  <a:pt x="89155" y="89155"/>
                </a:lnTo>
                <a:lnTo>
                  <a:pt x="99424" y="80346"/>
                </a:lnTo>
                <a:lnTo>
                  <a:pt x="135235" y="119455"/>
                </a:lnTo>
                <a:lnTo>
                  <a:pt x="127219" y="127125"/>
                </a:lnTo>
                <a:lnTo>
                  <a:pt x="119562" y="135122"/>
                </a:lnTo>
                <a:lnTo>
                  <a:pt x="112267" y="143446"/>
                </a:lnTo>
                <a:lnTo>
                  <a:pt x="105332" y="152098"/>
                </a:lnTo>
                <a:close/>
              </a:path>
              <a:path w="5403215" h="2193925">
                <a:moveTo>
                  <a:pt x="170379" y="92543"/>
                </a:moveTo>
                <a:lnTo>
                  <a:pt x="142057" y="47909"/>
                </a:lnTo>
                <a:lnTo>
                  <a:pt x="164507" y="33976"/>
                </a:lnTo>
                <a:lnTo>
                  <a:pt x="189673" y="23340"/>
                </a:lnTo>
                <a:lnTo>
                  <a:pt x="209667" y="72244"/>
                </a:lnTo>
                <a:lnTo>
                  <a:pt x="199518" y="76658"/>
                </a:lnTo>
                <a:lnTo>
                  <a:pt x="189587" y="81513"/>
                </a:lnTo>
                <a:lnTo>
                  <a:pt x="179874" y="86808"/>
                </a:lnTo>
                <a:lnTo>
                  <a:pt x="170379" y="92543"/>
                </a:lnTo>
                <a:close/>
              </a:path>
              <a:path w="5403215" h="2193925">
                <a:moveTo>
                  <a:pt x="251892" y="59226"/>
                </a:moveTo>
                <a:lnTo>
                  <a:pt x="240860" y="7471"/>
                </a:lnTo>
                <a:lnTo>
                  <a:pt x="255020" y="3984"/>
                </a:lnTo>
                <a:lnTo>
                  <a:pt x="293913" y="845"/>
                </a:lnTo>
                <a:lnTo>
                  <a:pt x="295722" y="53866"/>
                </a:lnTo>
                <a:lnTo>
                  <a:pt x="284642" y="54486"/>
                </a:lnTo>
                <a:lnTo>
                  <a:pt x="273643" y="55585"/>
                </a:lnTo>
                <a:lnTo>
                  <a:pt x="262727" y="57166"/>
                </a:lnTo>
                <a:lnTo>
                  <a:pt x="251892" y="59226"/>
                </a:lnTo>
                <a:close/>
              </a:path>
              <a:path w="5403215" h="2193925">
                <a:moveTo>
                  <a:pt x="358174" y="53717"/>
                </a:moveTo>
                <a:lnTo>
                  <a:pt x="304458" y="53717"/>
                </a:lnTo>
                <a:lnTo>
                  <a:pt x="304458" y="0"/>
                </a:lnTo>
                <a:lnTo>
                  <a:pt x="358174" y="0"/>
                </a:lnTo>
                <a:lnTo>
                  <a:pt x="358174" y="53717"/>
                </a:lnTo>
                <a:close/>
              </a:path>
            </a:pathLst>
          </a:custGeom>
          <a:solidFill>
            <a:srgbClr val="077340"/>
          </a:solidFill>
        </p:spPr>
        <p:txBody>
          <a:bodyPr wrap="square" lIns="0" tIns="0" rIns="0" bIns="0" rtlCol="0"/>
          <a:lstStyle/>
          <a:p>
            <a:endParaRPr/>
          </a:p>
        </p:txBody>
      </p:sp>
      <p:sp>
        <p:nvSpPr>
          <p:cNvPr id="28" name="bg object 28"/>
          <p:cNvSpPr/>
          <p:nvPr/>
        </p:nvSpPr>
        <p:spPr>
          <a:xfrm>
            <a:off x="7415799" y="7018519"/>
            <a:ext cx="5403215" cy="2197735"/>
          </a:xfrm>
          <a:custGeom>
            <a:avLst/>
            <a:gdLst/>
            <a:ahLst/>
            <a:cxnLst/>
            <a:rect l="l" t="t" r="r" b="b"/>
            <a:pathLst>
              <a:path w="5403215" h="2197734">
                <a:moveTo>
                  <a:pt x="5098798" y="2197288"/>
                </a:moveTo>
                <a:lnTo>
                  <a:pt x="304394" y="2197288"/>
                </a:lnTo>
                <a:lnTo>
                  <a:pt x="255020" y="2193304"/>
                </a:lnTo>
                <a:lnTo>
                  <a:pt x="208182" y="2181770"/>
                </a:lnTo>
                <a:lnTo>
                  <a:pt x="164507" y="2163312"/>
                </a:lnTo>
                <a:lnTo>
                  <a:pt x="124623" y="2138558"/>
                </a:lnTo>
                <a:lnTo>
                  <a:pt x="89155" y="2108133"/>
                </a:lnTo>
                <a:lnTo>
                  <a:pt x="58730" y="2072665"/>
                </a:lnTo>
                <a:lnTo>
                  <a:pt x="33975" y="2032780"/>
                </a:lnTo>
                <a:lnTo>
                  <a:pt x="15518" y="1989106"/>
                </a:lnTo>
                <a:lnTo>
                  <a:pt x="3984" y="1942268"/>
                </a:lnTo>
                <a:lnTo>
                  <a:pt x="0" y="1892893"/>
                </a:lnTo>
                <a:lnTo>
                  <a:pt x="0" y="304395"/>
                </a:lnTo>
                <a:lnTo>
                  <a:pt x="3984" y="255020"/>
                </a:lnTo>
                <a:lnTo>
                  <a:pt x="15518" y="208182"/>
                </a:lnTo>
                <a:lnTo>
                  <a:pt x="33975" y="164507"/>
                </a:lnTo>
                <a:lnTo>
                  <a:pt x="58730" y="124623"/>
                </a:lnTo>
                <a:lnTo>
                  <a:pt x="89155" y="89155"/>
                </a:lnTo>
                <a:lnTo>
                  <a:pt x="124623" y="58730"/>
                </a:lnTo>
                <a:lnTo>
                  <a:pt x="164507" y="33976"/>
                </a:lnTo>
                <a:lnTo>
                  <a:pt x="208182" y="15518"/>
                </a:lnTo>
                <a:lnTo>
                  <a:pt x="255020" y="3984"/>
                </a:lnTo>
                <a:lnTo>
                  <a:pt x="304394" y="0"/>
                </a:lnTo>
                <a:lnTo>
                  <a:pt x="5098798" y="0"/>
                </a:lnTo>
                <a:lnTo>
                  <a:pt x="5148173" y="3984"/>
                </a:lnTo>
                <a:lnTo>
                  <a:pt x="5195011" y="15518"/>
                </a:lnTo>
                <a:lnTo>
                  <a:pt x="5238685" y="33976"/>
                </a:lnTo>
                <a:lnTo>
                  <a:pt x="5278570" y="58730"/>
                </a:lnTo>
                <a:lnTo>
                  <a:pt x="5314038" y="89155"/>
                </a:lnTo>
                <a:lnTo>
                  <a:pt x="5344463" y="124623"/>
                </a:lnTo>
                <a:lnTo>
                  <a:pt x="5369217" y="164507"/>
                </a:lnTo>
                <a:lnTo>
                  <a:pt x="5387675" y="208182"/>
                </a:lnTo>
                <a:lnTo>
                  <a:pt x="5399209" y="255020"/>
                </a:lnTo>
                <a:lnTo>
                  <a:pt x="5403193" y="304395"/>
                </a:lnTo>
                <a:lnTo>
                  <a:pt x="5403193" y="1892893"/>
                </a:lnTo>
                <a:lnTo>
                  <a:pt x="5399209" y="1942268"/>
                </a:lnTo>
                <a:lnTo>
                  <a:pt x="5387675" y="1989106"/>
                </a:lnTo>
                <a:lnTo>
                  <a:pt x="5369217" y="2032780"/>
                </a:lnTo>
                <a:lnTo>
                  <a:pt x="5344463" y="2072665"/>
                </a:lnTo>
                <a:lnTo>
                  <a:pt x="5314038" y="2108133"/>
                </a:lnTo>
                <a:lnTo>
                  <a:pt x="5278570" y="2138558"/>
                </a:lnTo>
                <a:lnTo>
                  <a:pt x="5238685" y="2163312"/>
                </a:lnTo>
                <a:lnTo>
                  <a:pt x="5195011" y="2181770"/>
                </a:lnTo>
                <a:lnTo>
                  <a:pt x="5148173" y="2193304"/>
                </a:lnTo>
                <a:lnTo>
                  <a:pt x="5098798" y="2197288"/>
                </a:lnTo>
                <a:close/>
              </a:path>
            </a:pathLst>
          </a:custGeom>
          <a:solidFill>
            <a:srgbClr val="FFFFFF"/>
          </a:solidFill>
        </p:spPr>
        <p:txBody>
          <a:bodyPr wrap="square" lIns="0" tIns="0" rIns="0" bIns="0" rtlCol="0"/>
          <a:lstStyle/>
          <a:p>
            <a:endParaRPr/>
          </a:p>
        </p:txBody>
      </p:sp>
      <p:sp>
        <p:nvSpPr>
          <p:cNvPr id="29" name="bg object 29"/>
          <p:cNvSpPr/>
          <p:nvPr/>
        </p:nvSpPr>
        <p:spPr>
          <a:xfrm>
            <a:off x="7415799" y="7018520"/>
            <a:ext cx="5403215" cy="2193925"/>
          </a:xfrm>
          <a:custGeom>
            <a:avLst/>
            <a:gdLst/>
            <a:ahLst/>
            <a:cxnLst/>
            <a:rect l="l" t="t" r="r" b="b"/>
            <a:pathLst>
              <a:path w="5403215" h="2193925">
                <a:moveTo>
                  <a:pt x="465608" y="53717"/>
                </a:moveTo>
                <a:lnTo>
                  <a:pt x="411891" y="53717"/>
                </a:lnTo>
                <a:lnTo>
                  <a:pt x="411891" y="0"/>
                </a:lnTo>
                <a:lnTo>
                  <a:pt x="465608" y="0"/>
                </a:lnTo>
                <a:lnTo>
                  <a:pt x="465608" y="53717"/>
                </a:lnTo>
                <a:close/>
              </a:path>
              <a:path w="5403215" h="2193925">
                <a:moveTo>
                  <a:pt x="573041" y="53717"/>
                </a:moveTo>
                <a:lnTo>
                  <a:pt x="519324" y="53717"/>
                </a:lnTo>
                <a:lnTo>
                  <a:pt x="519324" y="0"/>
                </a:lnTo>
                <a:lnTo>
                  <a:pt x="573041" y="0"/>
                </a:lnTo>
                <a:lnTo>
                  <a:pt x="573041" y="53717"/>
                </a:lnTo>
                <a:close/>
              </a:path>
              <a:path w="5403215" h="2193925">
                <a:moveTo>
                  <a:pt x="680475" y="53717"/>
                </a:moveTo>
                <a:lnTo>
                  <a:pt x="626758" y="53717"/>
                </a:lnTo>
                <a:lnTo>
                  <a:pt x="626758" y="0"/>
                </a:lnTo>
                <a:lnTo>
                  <a:pt x="680475" y="0"/>
                </a:lnTo>
                <a:lnTo>
                  <a:pt x="680475" y="53717"/>
                </a:lnTo>
                <a:close/>
              </a:path>
              <a:path w="5403215" h="2193925">
                <a:moveTo>
                  <a:pt x="787908" y="53717"/>
                </a:moveTo>
                <a:lnTo>
                  <a:pt x="734191" y="53717"/>
                </a:lnTo>
                <a:lnTo>
                  <a:pt x="734191" y="0"/>
                </a:lnTo>
                <a:lnTo>
                  <a:pt x="787908" y="0"/>
                </a:lnTo>
                <a:lnTo>
                  <a:pt x="787908" y="53717"/>
                </a:lnTo>
                <a:close/>
              </a:path>
              <a:path w="5403215" h="2193925">
                <a:moveTo>
                  <a:pt x="895342" y="53717"/>
                </a:moveTo>
                <a:lnTo>
                  <a:pt x="841625" y="53717"/>
                </a:lnTo>
                <a:lnTo>
                  <a:pt x="841625" y="0"/>
                </a:lnTo>
                <a:lnTo>
                  <a:pt x="895342" y="0"/>
                </a:lnTo>
                <a:lnTo>
                  <a:pt x="895342" y="53717"/>
                </a:lnTo>
                <a:close/>
              </a:path>
              <a:path w="5403215" h="2193925">
                <a:moveTo>
                  <a:pt x="1002775" y="53717"/>
                </a:moveTo>
                <a:lnTo>
                  <a:pt x="949058" y="53717"/>
                </a:lnTo>
                <a:lnTo>
                  <a:pt x="949058" y="0"/>
                </a:lnTo>
                <a:lnTo>
                  <a:pt x="1002775" y="0"/>
                </a:lnTo>
                <a:lnTo>
                  <a:pt x="1002775" y="53717"/>
                </a:lnTo>
                <a:close/>
              </a:path>
              <a:path w="5403215" h="2193925">
                <a:moveTo>
                  <a:pt x="1110209" y="53717"/>
                </a:moveTo>
                <a:lnTo>
                  <a:pt x="1056492" y="53717"/>
                </a:lnTo>
                <a:lnTo>
                  <a:pt x="1056492" y="0"/>
                </a:lnTo>
                <a:lnTo>
                  <a:pt x="1110209" y="0"/>
                </a:lnTo>
                <a:lnTo>
                  <a:pt x="1110209" y="53717"/>
                </a:lnTo>
                <a:close/>
              </a:path>
              <a:path w="5403215" h="2193925">
                <a:moveTo>
                  <a:pt x="1217642" y="53717"/>
                </a:moveTo>
                <a:lnTo>
                  <a:pt x="1163925" y="53717"/>
                </a:lnTo>
                <a:lnTo>
                  <a:pt x="1163925" y="0"/>
                </a:lnTo>
                <a:lnTo>
                  <a:pt x="1217642" y="0"/>
                </a:lnTo>
                <a:lnTo>
                  <a:pt x="1217642" y="53717"/>
                </a:lnTo>
                <a:close/>
              </a:path>
              <a:path w="5403215" h="2193925">
                <a:moveTo>
                  <a:pt x="1325076" y="53717"/>
                </a:moveTo>
                <a:lnTo>
                  <a:pt x="1271359" y="53717"/>
                </a:lnTo>
                <a:lnTo>
                  <a:pt x="1271359" y="0"/>
                </a:lnTo>
                <a:lnTo>
                  <a:pt x="1325076" y="0"/>
                </a:lnTo>
                <a:lnTo>
                  <a:pt x="1325076" y="53717"/>
                </a:lnTo>
                <a:close/>
              </a:path>
              <a:path w="5403215" h="2193925">
                <a:moveTo>
                  <a:pt x="1432509" y="53717"/>
                </a:moveTo>
                <a:lnTo>
                  <a:pt x="1378792" y="53717"/>
                </a:lnTo>
                <a:lnTo>
                  <a:pt x="1378792" y="0"/>
                </a:lnTo>
                <a:lnTo>
                  <a:pt x="1432509" y="0"/>
                </a:lnTo>
                <a:lnTo>
                  <a:pt x="1432509" y="53717"/>
                </a:lnTo>
                <a:close/>
              </a:path>
              <a:path w="5403215" h="2193925">
                <a:moveTo>
                  <a:pt x="1539943" y="53717"/>
                </a:moveTo>
                <a:lnTo>
                  <a:pt x="1486226" y="53717"/>
                </a:lnTo>
                <a:lnTo>
                  <a:pt x="1486226" y="0"/>
                </a:lnTo>
                <a:lnTo>
                  <a:pt x="1539943" y="0"/>
                </a:lnTo>
                <a:lnTo>
                  <a:pt x="1539943" y="53717"/>
                </a:lnTo>
                <a:close/>
              </a:path>
              <a:path w="5403215" h="2193925">
                <a:moveTo>
                  <a:pt x="1647376" y="53717"/>
                </a:moveTo>
                <a:lnTo>
                  <a:pt x="1593659" y="53717"/>
                </a:lnTo>
                <a:lnTo>
                  <a:pt x="1593659" y="0"/>
                </a:lnTo>
                <a:lnTo>
                  <a:pt x="1647376" y="0"/>
                </a:lnTo>
                <a:lnTo>
                  <a:pt x="1647376" y="53717"/>
                </a:lnTo>
                <a:close/>
              </a:path>
              <a:path w="5403215" h="2193925">
                <a:moveTo>
                  <a:pt x="1754810" y="53717"/>
                </a:moveTo>
                <a:lnTo>
                  <a:pt x="1701093" y="53717"/>
                </a:lnTo>
                <a:lnTo>
                  <a:pt x="1701093" y="0"/>
                </a:lnTo>
                <a:lnTo>
                  <a:pt x="1754810" y="0"/>
                </a:lnTo>
                <a:lnTo>
                  <a:pt x="1754810" y="53717"/>
                </a:lnTo>
                <a:close/>
              </a:path>
              <a:path w="5403215" h="2193925">
                <a:moveTo>
                  <a:pt x="1862243" y="53717"/>
                </a:moveTo>
                <a:lnTo>
                  <a:pt x="1808526" y="53717"/>
                </a:lnTo>
                <a:lnTo>
                  <a:pt x="1808526" y="0"/>
                </a:lnTo>
                <a:lnTo>
                  <a:pt x="1862243" y="0"/>
                </a:lnTo>
                <a:lnTo>
                  <a:pt x="1862243" y="53717"/>
                </a:lnTo>
                <a:close/>
              </a:path>
              <a:path w="5403215" h="2193925">
                <a:moveTo>
                  <a:pt x="1969676" y="53717"/>
                </a:moveTo>
                <a:lnTo>
                  <a:pt x="1915960" y="53717"/>
                </a:lnTo>
                <a:lnTo>
                  <a:pt x="1915960" y="0"/>
                </a:lnTo>
                <a:lnTo>
                  <a:pt x="1969676" y="0"/>
                </a:lnTo>
                <a:lnTo>
                  <a:pt x="1969676" y="53717"/>
                </a:lnTo>
                <a:close/>
              </a:path>
              <a:path w="5403215" h="2193925">
                <a:moveTo>
                  <a:pt x="2077110" y="53717"/>
                </a:moveTo>
                <a:lnTo>
                  <a:pt x="2023393" y="53717"/>
                </a:lnTo>
                <a:lnTo>
                  <a:pt x="2023393" y="0"/>
                </a:lnTo>
                <a:lnTo>
                  <a:pt x="2077110" y="0"/>
                </a:lnTo>
                <a:lnTo>
                  <a:pt x="2077110" y="53717"/>
                </a:lnTo>
                <a:close/>
              </a:path>
              <a:path w="5403215" h="2193925">
                <a:moveTo>
                  <a:pt x="2184543" y="53717"/>
                </a:moveTo>
                <a:lnTo>
                  <a:pt x="2130827" y="53717"/>
                </a:lnTo>
                <a:lnTo>
                  <a:pt x="2130827" y="0"/>
                </a:lnTo>
                <a:lnTo>
                  <a:pt x="2184543" y="0"/>
                </a:lnTo>
                <a:lnTo>
                  <a:pt x="2184543" y="53717"/>
                </a:lnTo>
                <a:close/>
              </a:path>
              <a:path w="5403215" h="2193925">
                <a:moveTo>
                  <a:pt x="2291977" y="53717"/>
                </a:moveTo>
                <a:lnTo>
                  <a:pt x="2238260" y="53717"/>
                </a:lnTo>
                <a:lnTo>
                  <a:pt x="2238260" y="0"/>
                </a:lnTo>
                <a:lnTo>
                  <a:pt x="2291977" y="0"/>
                </a:lnTo>
                <a:lnTo>
                  <a:pt x="2291977" y="53717"/>
                </a:lnTo>
                <a:close/>
              </a:path>
              <a:path w="5403215" h="2193925">
                <a:moveTo>
                  <a:pt x="2399410" y="53717"/>
                </a:moveTo>
                <a:lnTo>
                  <a:pt x="2345694" y="53717"/>
                </a:lnTo>
                <a:lnTo>
                  <a:pt x="2345694" y="0"/>
                </a:lnTo>
                <a:lnTo>
                  <a:pt x="2399410" y="0"/>
                </a:lnTo>
                <a:lnTo>
                  <a:pt x="2399410" y="53717"/>
                </a:lnTo>
                <a:close/>
              </a:path>
              <a:path w="5403215" h="2193925">
                <a:moveTo>
                  <a:pt x="2506844" y="53717"/>
                </a:moveTo>
                <a:lnTo>
                  <a:pt x="2453127" y="53717"/>
                </a:lnTo>
                <a:lnTo>
                  <a:pt x="2453127" y="0"/>
                </a:lnTo>
                <a:lnTo>
                  <a:pt x="2506844" y="0"/>
                </a:lnTo>
                <a:lnTo>
                  <a:pt x="2506844" y="53717"/>
                </a:lnTo>
                <a:close/>
              </a:path>
              <a:path w="5403215" h="2193925">
                <a:moveTo>
                  <a:pt x="2614277" y="53717"/>
                </a:moveTo>
                <a:lnTo>
                  <a:pt x="2560561" y="53717"/>
                </a:lnTo>
                <a:lnTo>
                  <a:pt x="2560561" y="0"/>
                </a:lnTo>
                <a:lnTo>
                  <a:pt x="2614277" y="0"/>
                </a:lnTo>
                <a:lnTo>
                  <a:pt x="2614277" y="53717"/>
                </a:lnTo>
                <a:close/>
              </a:path>
              <a:path w="5403215" h="2193925">
                <a:moveTo>
                  <a:pt x="2721711" y="53717"/>
                </a:moveTo>
                <a:lnTo>
                  <a:pt x="2667994" y="53717"/>
                </a:lnTo>
                <a:lnTo>
                  <a:pt x="2667994" y="0"/>
                </a:lnTo>
                <a:lnTo>
                  <a:pt x="2721711" y="0"/>
                </a:lnTo>
                <a:lnTo>
                  <a:pt x="2721711" y="53717"/>
                </a:lnTo>
                <a:close/>
              </a:path>
              <a:path w="5403215" h="2193925">
                <a:moveTo>
                  <a:pt x="2829144" y="53717"/>
                </a:moveTo>
                <a:lnTo>
                  <a:pt x="2775428" y="53717"/>
                </a:lnTo>
                <a:lnTo>
                  <a:pt x="2775428" y="0"/>
                </a:lnTo>
                <a:lnTo>
                  <a:pt x="2829144" y="0"/>
                </a:lnTo>
                <a:lnTo>
                  <a:pt x="2829144" y="53717"/>
                </a:lnTo>
                <a:close/>
              </a:path>
              <a:path w="5403215" h="2193925">
                <a:moveTo>
                  <a:pt x="2936578" y="53717"/>
                </a:moveTo>
                <a:lnTo>
                  <a:pt x="2882861" y="53717"/>
                </a:lnTo>
                <a:lnTo>
                  <a:pt x="2882861" y="0"/>
                </a:lnTo>
                <a:lnTo>
                  <a:pt x="2936578" y="0"/>
                </a:lnTo>
                <a:lnTo>
                  <a:pt x="2936578" y="53717"/>
                </a:lnTo>
                <a:close/>
              </a:path>
              <a:path w="5403215" h="2193925">
                <a:moveTo>
                  <a:pt x="3044011" y="53717"/>
                </a:moveTo>
                <a:lnTo>
                  <a:pt x="2990294" y="53717"/>
                </a:lnTo>
                <a:lnTo>
                  <a:pt x="2990294" y="0"/>
                </a:lnTo>
                <a:lnTo>
                  <a:pt x="3044011" y="0"/>
                </a:lnTo>
                <a:lnTo>
                  <a:pt x="3044011" y="53717"/>
                </a:lnTo>
                <a:close/>
              </a:path>
              <a:path w="5403215" h="2193925">
                <a:moveTo>
                  <a:pt x="3151445" y="53717"/>
                </a:moveTo>
                <a:lnTo>
                  <a:pt x="3097728" y="53717"/>
                </a:lnTo>
                <a:lnTo>
                  <a:pt x="3097728" y="0"/>
                </a:lnTo>
                <a:lnTo>
                  <a:pt x="3151445" y="0"/>
                </a:lnTo>
                <a:lnTo>
                  <a:pt x="3151445" y="53717"/>
                </a:lnTo>
                <a:close/>
              </a:path>
              <a:path w="5403215" h="2193925">
                <a:moveTo>
                  <a:pt x="3258878" y="53717"/>
                </a:moveTo>
                <a:lnTo>
                  <a:pt x="3205161" y="53717"/>
                </a:lnTo>
                <a:lnTo>
                  <a:pt x="3205161" y="0"/>
                </a:lnTo>
                <a:lnTo>
                  <a:pt x="3258878" y="0"/>
                </a:lnTo>
                <a:lnTo>
                  <a:pt x="3258878" y="53717"/>
                </a:lnTo>
                <a:close/>
              </a:path>
              <a:path w="5403215" h="2193925">
                <a:moveTo>
                  <a:pt x="3366312" y="53717"/>
                </a:moveTo>
                <a:lnTo>
                  <a:pt x="3312595" y="53717"/>
                </a:lnTo>
                <a:lnTo>
                  <a:pt x="3312595" y="0"/>
                </a:lnTo>
                <a:lnTo>
                  <a:pt x="3366312" y="0"/>
                </a:lnTo>
                <a:lnTo>
                  <a:pt x="3366312" y="53717"/>
                </a:lnTo>
                <a:close/>
              </a:path>
              <a:path w="5403215" h="2193925">
                <a:moveTo>
                  <a:pt x="3473745" y="53717"/>
                </a:moveTo>
                <a:lnTo>
                  <a:pt x="3420028" y="53717"/>
                </a:lnTo>
                <a:lnTo>
                  <a:pt x="3420028" y="0"/>
                </a:lnTo>
                <a:lnTo>
                  <a:pt x="3473745" y="0"/>
                </a:lnTo>
                <a:lnTo>
                  <a:pt x="3473745" y="53717"/>
                </a:lnTo>
                <a:close/>
              </a:path>
              <a:path w="5403215" h="2193925">
                <a:moveTo>
                  <a:pt x="3581179" y="53717"/>
                </a:moveTo>
                <a:lnTo>
                  <a:pt x="3527462" y="53717"/>
                </a:lnTo>
                <a:lnTo>
                  <a:pt x="3527462" y="0"/>
                </a:lnTo>
                <a:lnTo>
                  <a:pt x="3581179" y="0"/>
                </a:lnTo>
                <a:lnTo>
                  <a:pt x="3581179" y="53717"/>
                </a:lnTo>
                <a:close/>
              </a:path>
              <a:path w="5403215" h="2193925">
                <a:moveTo>
                  <a:pt x="3688612" y="53717"/>
                </a:moveTo>
                <a:lnTo>
                  <a:pt x="3634895" y="53717"/>
                </a:lnTo>
                <a:lnTo>
                  <a:pt x="3634895" y="0"/>
                </a:lnTo>
                <a:lnTo>
                  <a:pt x="3688612" y="0"/>
                </a:lnTo>
                <a:lnTo>
                  <a:pt x="3688612" y="53717"/>
                </a:lnTo>
                <a:close/>
              </a:path>
              <a:path w="5403215" h="2193925">
                <a:moveTo>
                  <a:pt x="3796046" y="53717"/>
                </a:moveTo>
                <a:lnTo>
                  <a:pt x="3742329" y="53717"/>
                </a:lnTo>
                <a:lnTo>
                  <a:pt x="3742329" y="0"/>
                </a:lnTo>
                <a:lnTo>
                  <a:pt x="3796046" y="0"/>
                </a:lnTo>
                <a:lnTo>
                  <a:pt x="3796046" y="53717"/>
                </a:lnTo>
                <a:close/>
              </a:path>
              <a:path w="5403215" h="2193925">
                <a:moveTo>
                  <a:pt x="3903479" y="53717"/>
                </a:moveTo>
                <a:lnTo>
                  <a:pt x="3849762" y="53717"/>
                </a:lnTo>
                <a:lnTo>
                  <a:pt x="3849762" y="0"/>
                </a:lnTo>
                <a:lnTo>
                  <a:pt x="3903479" y="0"/>
                </a:lnTo>
                <a:lnTo>
                  <a:pt x="3903479" y="53717"/>
                </a:lnTo>
                <a:close/>
              </a:path>
              <a:path w="5403215" h="2193925">
                <a:moveTo>
                  <a:pt x="4010913" y="53717"/>
                </a:moveTo>
                <a:lnTo>
                  <a:pt x="3957196" y="53717"/>
                </a:lnTo>
                <a:lnTo>
                  <a:pt x="3957196" y="0"/>
                </a:lnTo>
                <a:lnTo>
                  <a:pt x="4010913" y="0"/>
                </a:lnTo>
                <a:lnTo>
                  <a:pt x="4010913" y="53717"/>
                </a:lnTo>
                <a:close/>
              </a:path>
              <a:path w="5403215" h="2193925">
                <a:moveTo>
                  <a:pt x="4118346" y="53717"/>
                </a:moveTo>
                <a:lnTo>
                  <a:pt x="4064629" y="53717"/>
                </a:lnTo>
                <a:lnTo>
                  <a:pt x="4064629" y="0"/>
                </a:lnTo>
                <a:lnTo>
                  <a:pt x="4118346" y="0"/>
                </a:lnTo>
                <a:lnTo>
                  <a:pt x="4118346" y="53717"/>
                </a:lnTo>
                <a:close/>
              </a:path>
              <a:path w="5403215" h="2193925">
                <a:moveTo>
                  <a:pt x="4225780" y="53717"/>
                </a:moveTo>
                <a:lnTo>
                  <a:pt x="4172063" y="53717"/>
                </a:lnTo>
                <a:lnTo>
                  <a:pt x="4172063" y="0"/>
                </a:lnTo>
                <a:lnTo>
                  <a:pt x="4225780" y="0"/>
                </a:lnTo>
                <a:lnTo>
                  <a:pt x="4225780" y="53717"/>
                </a:lnTo>
                <a:close/>
              </a:path>
              <a:path w="5403215" h="2193925">
                <a:moveTo>
                  <a:pt x="4333213" y="53717"/>
                </a:moveTo>
                <a:lnTo>
                  <a:pt x="4279496" y="53717"/>
                </a:lnTo>
                <a:lnTo>
                  <a:pt x="4279496" y="0"/>
                </a:lnTo>
                <a:lnTo>
                  <a:pt x="4333213" y="0"/>
                </a:lnTo>
                <a:lnTo>
                  <a:pt x="4333213" y="53717"/>
                </a:lnTo>
                <a:close/>
              </a:path>
              <a:path w="5403215" h="2193925">
                <a:moveTo>
                  <a:pt x="4440646" y="53717"/>
                </a:moveTo>
                <a:lnTo>
                  <a:pt x="4386930" y="53717"/>
                </a:lnTo>
                <a:lnTo>
                  <a:pt x="4386930" y="0"/>
                </a:lnTo>
                <a:lnTo>
                  <a:pt x="4440646" y="0"/>
                </a:lnTo>
                <a:lnTo>
                  <a:pt x="4440646" y="53717"/>
                </a:lnTo>
                <a:close/>
              </a:path>
              <a:path w="5403215" h="2193925">
                <a:moveTo>
                  <a:pt x="4548080" y="53717"/>
                </a:moveTo>
                <a:lnTo>
                  <a:pt x="4494363" y="53717"/>
                </a:lnTo>
                <a:lnTo>
                  <a:pt x="4494363" y="0"/>
                </a:lnTo>
                <a:lnTo>
                  <a:pt x="4548080" y="0"/>
                </a:lnTo>
                <a:lnTo>
                  <a:pt x="4548080" y="53717"/>
                </a:lnTo>
                <a:close/>
              </a:path>
              <a:path w="5403215" h="2193925">
                <a:moveTo>
                  <a:pt x="4655514" y="53717"/>
                </a:moveTo>
                <a:lnTo>
                  <a:pt x="4601797" y="53717"/>
                </a:lnTo>
                <a:lnTo>
                  <a:pt x="4601797" y="0"/>
                </a:lnTo>
                <a:lnTo>
                  <a:pt x="4655514" y="0"/>
                </a:lnTo>
                <a:lnTo>
                  <a:pt x="4655514" y="53717"/>
                </a:lnTo>
                <a:close/>
              </a:path>
              <a:path w="5403215" h="2193925">
                <a:moveTo>
                  <a:pt x="4762947" y="53717"/>
                </a:moveTo>
                <a:lnTo>
                  <a:pt x="4709230" y="53717"/>
                </a:lnTo>
                <a:lnTo>
                  <a:pt x="4709230" y="0"/>
                </a:lnTo>
                <a:lnTo>
                  <a:pt x="4762947" y="0"/>
                </a:lnTo>
                <a:lnTo>
                  <a:pt x="4762947" y="53717"/>
                </a:lnTo>
                <a:close/>
              </a:path>
              <a:path w="5403215" h="2193925">
                <a:moveTo>
                  <a:pt x="4870380" y="53717"/>
                </a:moveTo>
                <a:lnTo>
                  <a:pt x="4816664" y="53717"/>
                </a:lnTo>
                <a:lnTo>
                  <a:pt x="4816664" y="0"/>
                </a:lnTo>
                <a:lnTo>
                  <a:pt x="4870380" y="0"/>
                </a:lnTo>
                <a:lnTo>
                  <a:pt x="4870380" y="53717"/>
                </a:lnTo>
                <a:close/>
              </a:path>
              <a:path w="5403215" h="2193925">
                <a:moveTo>
                  <a:pt x="4977814" y="53717"/>
                </a:moveTo>
                <a:lnTo>
                  <a:pt x="4924097" y="53717"/>
                </a:lnTo>
                <a:lnTo>
                  <a:pt x="4924097" y="0"/>
                </a:lnTo>
                <a:lnTo>
                  <a:pt x="4977814" y="0"/>
                </a:lnTo>
                <a:lnTo>
                  <a:pt x="4977814" y="53717"/>
                </a:lnTo>
                <a:close/>
              </a:path>
              <a:path w="5403215" h="2193925">
                <a:moveTo>
                  <a:pt x="5085247" y="53717"/>
                </a:moveTo>
                <a:lnTo>
                  <a:pt x="5031531" y="53717"/>
                </a:lnTo>
                <a:lnTo>
                  <a:pt x="5031531" y="0"/>
                </a:lnTo>
                <a:lnTo>
                  <a:pt x="5085247" y="0"/>
                </a:lnTo>
                <a:lnTo>
                  <a:pt x="5085247" y="53717"/>
                </a:lnTo>
                <a:close/>
              </a:path>
              <a:path w="5403215" h="2193925">
                <a:moveTo>
                  <a:pt x="5175152" y="65577"/>
                </a:moveTo>
                <a:lnTo>
                  <a:pt x="5164563" y="62447"/>
                </a:lnTo>
                <a:lnTo>
                  <a:pt x="5153857" y="59794"/>
                </a:lnTo>
                <a:lnTo>
                  <a:pt x="5143036" y="57617"/>
                </a:lnTo>
                <a:lnTo>
                  <a:pt x="5132098" y="55918"/>
                </a:lnTo>
                <a:lnTo>
                  <a:pt x="5139000" y="3984"/>
                </a:lnTo>
                <a:lnTo>
                  <a:pt x="5139098" y="3251"/>
                </a:lnTo>
                <a:lnTo>
                  <a:pt x="5148173" y="3984"/>
                </a:lnTo>
                <a:lnTo>
                  <a:pt x="5191445" y="14640"/>
                </a:lnTo>
                <a:lnTo>
                  <a:pt x="5175152" y="65577"/>
                </a:lnTo>
                <a:close/>
              </a:path>
              <a:path w="5403215" h="2193925">
                <a:moveTo>
                  <a:pt x="5252911" y="106756"/>
                </a:moveTo>
                <a:lnTo>
                  <a:pt x="5244027" y="100120"/>
                </a:lnTo>
                <a:lnTo>
                  <a:pt x="5234884" y="93898"/>
                </a:lnTo>
                <a:lnTo>
                  <a:pt x="5225482" y="88091"/>
                </a:lnTo>
                <a:lnTo>
                  <a:pt x="5215820" y="82697"/>
                </a:lnTo>
                <a:lnTo>
                  <a:pt x="5240900" y="35350"/>
                </a:lnTo>
                <a:lnTo>
                  <a:pt x="5278570" y="58730"/>
                </a:lnTo>
                <a:lnTo>
                  <a:pt x="5285683" y="64831"/>
                </a:lnTo>
                <a:lnTo>
                  <a:pt x="5252911" y="106756"/>
                </a:lnTo>
                <a:close/>
              </a:path>
              <a:path w="5403215" h="2193925">
                <a:moveTo>
                  <a:pt x="5311825" y="172368"/>
                </a:moveTo>
                <a:lnTo>
                  <a:pt x="5305775" y="163087"/>
                </a:lnTo>
                <a:lnTo>
                  <a:pt x="5299331" y="154094"/>
                </a:lnTo>
                <a:lnTo>
                  <a:pt x="5292493" y="145389"/>
                </a:lnTo>
                <a:lnTo>
                  <a:pt x="5285261" y="136972"/>
                </a:lnTo>
                <a:lnTo>
                  <a:pt x="5324686" y="101567"/>
                </a:lnTo>
                <a:lnTo>
                  <a:pt x="5344463" y="124623"/>
                </a:lnTo>
                <a:lnTo>
                  <a:pt x="5356772" y="144455"/>
                </a:lnTo>
                <a:lnTo>
                  <a:pt x="5311825" y="172368"/>
                </a:lnTo>
                <a:close/>
              </a:path>
              <a:path w="5403215" h="2193925">
                <a:moveTo>
                  <a:pt x="5344349" y="254223"/>
                </a:moveTo>
                <a:lnTo>
                  <a:pt x="5341961" y="243662"/>
                </a:lnTo>
                <a:lnTo>
                  <a:pt x="5338988" y="232745"/>
                </a:lnTo>
                <a:lnTo>
                  <a:pt x="5335598" y="222219"/>
                </a:lnTo>
                <a:lnTo>
                  <a:pt x="5331735" y="211835"/>
                </a:lnTo>
                <a:lnTo>
                  <a:pt x="5380951" y="192270"/>
                </a:lnTo>
                <a:lnTo>
                  <a:pt x="5387675" y="208182"/>
                </a:lnTo>
                <a:lnTo>
                  <a:pt x="5396351" y="243413"/>
                </a:lnTo>
                <a:lnTo>
                  <a:pt x="5396412" y="243662"/>
                </a:lnTo>
                <a:lnTo>
                  <a:pt x="5344349" y="254223"/>
                </a:lnTo>
                <a:close/>
              </a:path>
              <a:path w="5403215" h="2193925">
                <a:moveTo>
                  <a:pt x="5403194" y="350685"/>
                </a:moveTo>
                <a:lnTo>
                  <a:pt x="5349358" y="350685"/>
                </a:lnTo>
                <a:lnTo>
                  <a:pt x="5349282" y="298131"/>
                </a:lnTo>
                <a:lnTo>
                  <a:pt x="5402583" y="296833"/>
                </a:lnTo>
                <a:lnTo>
                  <a:pt x="5403194" y="304395"/>
                </a:lnTo>
                <a:lnTo>
                  <a:pt x="5403194" y="350685"/>
                </a:lnTo>
                <a:close/>
              </a:path>
              <a:path w="5403215" h="2193925">
                <a:moveTo>
                  <a:pt x="5403194" y="458118"/>
                </a:moveTo>
                <a:lnTo>
                  <a:pt x="5349358" y="458118"/>
                </a:lnTo>
                <a:lnTo>
                  <a:pt x="5349358" y="404402"/>
                </a:lnTo>
                <a:lnTo>
                  <a:pt x="5403194" y="404402"/>
                </a:lnTo>
                <a:lnTo>
                  <a:pt x="5403194" y="458118"/>
                </a:lnTo>
                <a:close/>
              </a:path>
              <a:path w="5403215" h="2193925">
                <a:moveTo>
                  <a:pt x="5403194" y="565552"/>
                </a:moveTo>
                <a:lnTo>
                  <a:pt x="5349358" y="565552"/>
                </a:lnTo>
                <a:lnTo>
                  <a:pt x="5349358" y="511835"/>
                </a:lnTo>
                <a:lnTo>
                  <a:pt x="5403194" y="511835"/>
                </a:lnTo>
                <a:lnTo>
                  <a:pt x="5403194" y="565552"/>
                </a:lnTo>
                <a:close/>
              </a:path>
              <a:path w="5403215" h="2193925">
                <a:moveTo>
                  <a:pt x="5403194" y="672985"/>
                </a:moveTo>
                <a:lnTo>
                  <a:pt x="5349358" y="672985"/>
                </a:lnTo>
                <a:lnTo>
                  <a:pt x="5349358" y="619269"/>
                </a:lnTo>
                <a:lnTo>
                  <a:pt x="5403194" y="619269"/>
                </a:lnTo>
                <a:lnTo>
                  <a:pt x="5403194" y="672985"/>
                </a:lnTo>
                <a:close/>
              </a:path>
              <a:path w="5403215" h="2193925">
                <a:moveTo>
                  <a:pt x="5403194" y="780419"/>
                </a:moveTo>
                <a:lnTo>
                  <a:pt x="5349358" y="780419"/>
                </a:lnTo>
                <a:lnTo>
                  <a:pt x="5349358" y="726702"/>
                </a:lnTo>
                <a:lnTo>
                  <a:pt x="5403194" y="726702"/>
                </a:lnTo>
                <a:lnTo>
                  <a:pt x="5403194" y="780419"/>
                </a:lnTo>
                <a:close/>
              </a:path>
              <a:path w="5403215" h="2193925">
                <a:moveTo>
                  <a:pt x="5403194" y="887852"/>
                </a:moveTo>
                <a:lnTo>
                  <a:pt x="5349358" y="887852"/>
                </a:lnTo>
                <a:lnTo>
                  <a:pt x="5349358" y="834136"/>
                </a:lnTo>
                <a:lnTo>
                  <a:pt x="5403194" y="834136"/>
                </a:lnTo>
                <a:lnTo>
                  <a:pt x="5403194" y="887852"/>
                </a:lnTo>
                <a:close/>
              </a:path>
              <a:path w="5403215" h="2193925">
                <a:moveTo>
                  <a:pt x="5403194" y="995286"/>
                </a:moveTo>
                <a:lnTo>
                  <a:pt x="5349358" y="995286"/>
                </a:lnTo>
                <a:lnTo>
                  <a:pt x="5349358" y="941569"/>
                </a:lnTo>
                <a:lnTo>
                  <a:pt x="5403194" y="941569"/>
                </a:lnTo>
                <a:lnTo>
                  <a:pt x="5403194" y="995286"/>
                </a:lnTo>
                <a:close/>
              </a:path>
              <a:path w="5403215" h="2193925">
                <a:moveTo>
                  <a:pt x="5403194" y="1102719"/>
                </a:moveTo>
                <a:lnTo>
                  <a:pt x="5349358" y="1102719"/>
                </a:lnTo>
                <a:lnTo>
                  <a:pt x="5349358" y="1049002"/>
                </a:lnTo>
                <a:lnTo>
                  <a:pt x="5403194" y="1049002"/>
                </a:lnTo>
                <a:lnTo>
                  <a:pt x="5403194" y="1102719"/>
                </a:lnTo>
                <a:close/>
              </a:path>
              <a:path w="5403215" h="2193925">
                <a:moveTo>
                  <a:pt x="5403194" y="1210153"/>
                </a:moveTo>
                <a:lnTo>
                  <a:pt x="5349358" y="1210153"/>
                </a:lnTo>
                <a:lnTo>
                  <a:pt x="5349358" y="1156436"/>
                </a:lnTo>
                <a:lnTo>
                  <a:pt x="5403194" y="1156436"/>
                </a:lnTo>
                <a:lnTo>
                  <a:pt x="5403194" y="1210153"/>
                </a:lnTo>
                <a:close/>
              </a:path>
              <a:path w="5403215" h="2193925">
                <a:moveTo>
                  <a:pt x="5403194" y="1317586"/>
                </a:moveTo>
                <a:lnTo>
                  <a:pt x="5349358" y="1317586"/>
                </a:lnTo>
                <a:lnTo>
                  <a:pt x="5349358" y="1263869"/>
                </a:lnTo>
                <a:lnTo>
                  <a:pt x="5403194" y="1263869"/>
                </a:lnTo>
                <a:lnTo>
                  <a:pt x="5403194" y="1317586"/>
                </a:lnTo>
                <a:close/>
              </a:path>
              <a:path w="5403215" h="2193925">
                <a:moveTo>
                  <a:pt x="5403194" y="1425020"/>
                </a:moveTo>
                <a:lnTo>
                  <a:pt x="5349358" y="1425020"/>
                </a:lnTo>
                <a:lnTo>
                  <a:pt x="5349358" y="1371303"/>
                </a:lnTo>
                <a:lnTo>
                  <a:pt x="5403194" y="1371303"/>
                </a:lnTo>
                <a:lnTo>
                  <a:pt x="5403194" y="1425020"/>
                </a:lnTo>
                <a:close/>
              </a:path>
              <a:path w="5403215" h="2193925">
                <a:moveTo>
                  <a:pt x="5403194" y="1532453"/>
                </a:moveTo>
                <a:lnTo>
                  <a:pt x="5349358" y="1532453"/>
                </a:lnTo>
                <a:lnTo>
                  <a:pt x="5349358" y="1478736"/>
                </a:lnTo>
                <a:lnTo>
                  <a:pt x="5403194" y="1478736"/>
                </a:lnTo>
                <a:lnTo>
                  <a:pt x="5403194" y="1532453"/>
                </a:lnTo>
                <a:close/>
              </a:path>
              <a:path w="5403215" h="2193925">
                <a:moveTo>
                  <a:pt x="5403194" y="1639887"/>
                </a:moveTo>
                <a:lnTo>
                  <a:pt x="5349358" y="1639887"/>
                </a:lnTo>
                <a:lnTo>
                  <a:pt x="5349358" y="1586170"/>
                </a:lnTo>
                <a:lnTo>
                  <a:pt x="5403194" y="1586170"/>
                </a:lnTo>
                <a:lnTo>
                  <a:pt x="5403194" y="1639887"/>
                </a:lnTo>
                <a:close/>
              </a:path>
              <a:path w="5403215" h="2193925">
                <a:moveTo>
                  <a:pt x="5403194" y="1747320"/>
                </a:moveTo>
                <a:lnTo>
                  <a:pt x="5349358" y="1747320"/>
                </a:lnTo>
                <a:lnTo>
                  <a:pt x="5349358" y="1693603"/>
                </a:lnTo>
                <a:lnTo>
                  <a:pt x="5403194" y="1693603"/>
                </a:lnTo>
                <a:lnTo>
                  <a:pt x="5403194" y="1747320"/>
                </a:lnTo>
                <a:close/>
              </a:path>
              <a:path w="5403215" h="2193925">
                <a:moveTo>
                  <a:pt x="5403194" y="1854754"/>
                </a:moveTo>
                <a:lnTo>
                  <a:pt x="5349358" y="1854754"/>
                </a:lnTo>
                <a:lnTo>
                  <a:pt x="5349358" y="1801037"/>
                </a:lnTo>
                <a:lnTo>
                  <a:pt x="5403194" y="1801037"/>
                </a:lnTo>
                <a:lnTo>
                  <a:pt x="5403194" y="1854754"/>
                </a:lnTo>
                <a:close/>
              </a:path>
              <a:path w="5403215" h="2193925">
                <a:moveTo>
                  <a:pt x="5394446" y="1961611"/>
                </a:moveTo>
                <a:lnTo>
                  <a:pt x="5342897" y="1949670"/>
                </a:lnTo>
                <a:lnTo>
                  <a:pt x="5345148" y="1938874"/>
                </a:lnTo>
                <a:lnTo>
                  <a:pt x="5346919" y="1927991"/>
                </a:lnTo>
                <a:lnTo>
                  <a:pt x="5348210" y="1917020"/>
                </a:lnTo>
                <a:lnTo>
                  <a:pt x="5349021" y="1905962"/>
                </a:lnTo>
                <a:lnTo>
                  <a:pt x="5401919" y="1908684"/>
                </a:lnTo>
                <a:lnTo>
                  <a:pt x="5399210" y="1942268"/>
                </a:lnTo>
                <a:lnTo>
                  <a:pt x="5394446" y="1961611"/>
                </a:lnTo>
                <a:close/>
              </a:path>
              <a:path w="5403215" h="2193925">
                <a:moveTo>
                  <a:pt x="5352488" y="2059735"/>
                </a:moveTo>
                <a:lnTo>
                  <a:pt x="5308182" y="2030538"/>
                </a:lnTo>
                <a:lnTo>
                  <a:pt x="5314082" y="2021141"/>
                </a:lnTo>
                <a:lnTo>
                  <a:pt x="5319546" y="2011518"/>
                </a:lnTo>
                <a:lnTo>
                  <a:pt x="5324573" y="2001671"/>
                </a:lnTo>
                <a:lnTo>
                  <a:pt x="5329163" y="1991599"/>
                </a:lnTo>
                <a:lnTo>
                  <a:pt x="5377799" y="2012476"/>
                </a:lnTo>
                <a:lnTo>
                  <a:pt x="5369218" y="2032780"/>
                </a:lnTo>
                <a:lnTo>
                  <a:pt x="5352488" y="2059735"/>
                </a:lnTo>
                <a:close/>
              </a:path>
              <a:path w="5403215" h="2193925">
                <a:moveTo>
                  <a:pt x="5279455" y="2137799"/>
                </a:moveTo>
                <a:lnTo>
                  <a:pt x="5247501" y="2094568"/>
                </a:lnTo>
                <a:lnTo>
                  <a:pt x="5256272" y="2087784"/>
                </a:lnTo>
                <a:lnTo>
                  <a:pt x="5264721" y="2080632"/>
                </a:lnTo>
                <a:lnTo>
                  <a:pt x="5272850" y="2073114"/>
                </a:lnTo>
                <a:lnTo>
                  <a:pt x="5280658" y="2065228"/>
                </a:lnTo>
                <a:lnTo>
                  <a:pt x="5319369" y="2101919"/>
                </a:lnTo>
                <a:lnTo>
                  <a:pt x="5314038" y="2108133"/>
                </a:lnTo>
                <a:lnTo>
                  <a:pt x="5279455" y="2137799"/>
                </a:lnTo>
                <a:close/>
              </a:path>
              <a:path w="5403215" h="2193925">
                <a:moveTo>
                  <a:pt x="5183464" y="2184614"/>
                </a:moveTo>
                <a:lnTo>
                  <a:pt x="5168672" y="2133610"/>
                </a:lnTo>
                <a:lnTo>
                  <a:pt x="5179209" y="2130299"/>
                </a:lnTo>
                <a:lnTo>
                  <a:pt x="5189573" y="2126528"/>
                </a:lnTo>
                <a:lnTo>
                  <a:pt x="5199763" y="2122299"/>
                </a:lnTo>
                <a:lnTo>
                  <a:pt x="5209778" y="2117610"/>
                </a:lnTo>
                <a:lnTo>
                  <a:pt x="5233503" y="2165503"/>
                </a:lnTo>
                <a:lnTo>
                  <a:pt x="5195011" y="2181770"/>
                </a:lnTo>
                <a:lnTo>
                  <a:pt x="5183464" y="2184614"/>
                </a:lnTo>
                <a:close/>
              </a:path>
              <a:path w="5403215" h="2193925">
                <a:moveTo>
                  <a:pt x="5130805" y="2193433"/>
                </a:moveTo>
                <a:lnTo>
                  <a:pt x="5077020" y="2193433"/>
                </a:lnTo>
                <a:lnTo>
                  <a:pt x="5077020" y="2143407"/>
                </a:lnTo>
                <a:lnTo>
                  <a:pt x="5105396" y="2143407"/>
                </a:lnTo>
                <a:lnTo>
                  <a:pt x="5112080" y="2143144"/>
                </a:lnTo>
                <a:lnTo>
                  <a:pt x="5118743" y="2142707"/>
                </a:lnTo>
                <a:lnTo>
                  <a:pt x="5125384" y="2142094"/>
                </a:lnTo>
                <a:lnTo>
                  <a:pt x="5130805" y="2193433"/>
                </a:lnTo>
                <a:close/>
              </a:path>
              <a:path w="5403215" h="2193925">
                <a:moveTo>
                  <a:pt x="5023303" y="2193433"/>
                </a:moveTo>
                <a:lnTo>
                  <a:pt x="4969587" y="2193433"/>
                </a:lnTo>
                <a:lnTo>
                  <a:pt x="4969587" y="2143494"/>
                </a:lnTo>
                <a:lnTo>
                  <a:pt x="5023303" y="2143494"/>
                </a:lnTo>
                <a:lnTo>
                  <a:pt x="5023303" y="2193433"/>
                </a:lnTo>
                <a:close/>
              </a:path>
              <a:path w="5403215" h="2193925">
                <a:moveTo>
                  <a:pt x="4915870" y="2193433"/>
                </a:moveTo>
                <a:lnTo>
                  <a:pt x="4862153" y="2193433"/>
                </a:lnTo>
                <a:lnTo>
                  <a:pt x="4862153" y="2143494"/>
                </a:lnTo>
                <a:lnTo>
                  <a:pt x="4915870" y="2143494"/>
                </a:lnTo>
                <a:lnTo>
                  <a:pt x="4915870" y="2193433"/>
                </a:lnTo>
                <a:close/>
              </a:path>
              <a:path w="5403215" h="2193925">
                <a:moveTo>
                  <a:pt x="4808437" y="2193433"/>
                </a:moveTo>
                <a:lnTo>
                  <a:pt x="4754720" y="2193433"/>
                </a:lnTo>
                <a:lnTo>
                  <a:pt x="4754720" y="2143494"/>
                </a:lnTo>
                <a:lnTo>
                  <a:pt x="4808437" y="2143494"/>
                </a:lnTo>
                <a:lnTo>
                  <a:pt x="4808437" y="2193433"/>
                </a:lnTo>
                <a:close/>
              </a:path>
              <a:path w="5403215" h="2193925">
                <a:moveTo>
                  <a:pt x="4701003" y="2193433"/>
                </a:moveTo>
                <a:lnTo>
                  <a:pt x="4647286" y="2193433"/>
                </a:lnTo>
                <a:lnTo>
                  <a:pt x="4647286" y="2143494"/>
                </a:lnTo>
                <a:lnTo>
                  <a:pt x="4701003" y="2143494"/>
                </a:lnTo>
                <a:lnTo>
                  <a:pt x="4701003" y="2193433"/>
                </a:lnTo>
                <a:close/>
              </a:path>
              <a:path w="5403215" h="2193925">
                <a:moveTo>
                  <a:pt x="4593570" y="2193433"/>
                </a:moveTo>
                <a:lnTo>
                  <a:pt x="4539853" y="2193433"/>
                </a:lnTo>
                <a:lnTo>
                  <a:pt x="4539853" y="2143494"/>
                </a:lnTo>
                <a:lnTo>
                  <a:pt x="4593570" y="2143494"/>
                </a:lnTo>
                <a:lnTo>
                  <a:pt x="4593570" y="2193433"/>
                </a:lnTo>
                <a:close/>
              </a:path>
              <a:path w="5403215" h="2193925">
                <a:moveTo>
                  <a:pt x="4486136" y="2193433"/>
                </a:moveTo>
                <a:lnTo>
                  <a:pt x="4432419" y="2193433"/>
                </a:lnTo>
                <a:lnTo>
                  <a:pt x="4432419" y="2143494"/>
                </a:lnTo>
                <a:lnTo>
                  <a:pt x="4486136" y="2143494"/>
                </a:lnTo>
                <a:lnTo>
                  <a:pt x="4486136" y="2193433"/>
                </a:lnTo>
                <a:close/>
              </a:path>
              <a:path w="5403215" h="2193925">
                <a:moveTo>
                  <a:pt x="4378703" y="2193433"/>
                </a:moveTo>
                <a:lnTo>
                  <a:pt x="4324986" y="2193433"/>
                </a:lnTo>
                <a:lnTo>
                  <a:pt x="4324986" y="2143494"/>
                </a:lnTo>
                <a:lnTo>
                  <a:pt x="4378703" y="2143494"/>
                </a:lnTo>
                <a:lnTo>
                  <a:pt x="4378703" y="2193433"/>
                </a:lnTo>
                <a:close/>
              </a:path>
              <a:path w="5403215" h="2193925">
                <a:moveTo>
                  <a:pt x="4271269" y="2193433"/>
                </a:moveTo>
                <a:lnTo>
                  <a:pt x="4217552" y="2193433"/>
                </a:lnTo>
                <a:lnTo>
                  <a:pt x="4217552" y="2143494"/>
                </a:lnTo>
                <a:lnTo>
                  <a:pt x="4271269" y="2143494"/>
                </a:lnTo>
                <a:lnTo>
                  <a:pt x="4271269" y="2193433"/>
                </a:lnTo>
                <a:close/>
              </a:path>
              <a:path w="5403215" h="2193925">
                <a:moveTo>
                  <a:pt x="4163836" y="2193433"/>
                </a:moveTo>
                <a:lnTo>
                  <a:pt x="4110119" y="2193433"/>
                </a:lnTo>
                <a:lnTo>
                  <a:pt x="4110119" y="2143494"/>
                </a:lnTo>
                <a:lnTo>
                  <a:pt x="4163836" y="2143494"/>
                </a:lnTo>
                <a:lnTo>
                  <a:pt x="4163836" y="2193433"/>
                </a:lnTo>
                <a:close/>
              </a:path>
              <a:path w="5403215" h="2193925">
                <a:moveTo>
                  <a:pt x="4056402" y="2193433"/>
                </a:moveTo>
                <a:lnTo>
                  <a:pt x="4002685" y="2193433"/>
                </a:lnTo>
                <a:lnTo>
                  <a:pt x="4002685" y="2143494"/>
                </a:lnTo>
                <a:lnTo>
                  <a:pt x="4056402" y="2143494"/>
                </a:lnTo>
                <a:lnTo>
                  <a:pt x="4056402" y="2193433"/>
                </a:lnTo>
                <a:close/>
              </a:path>
              <a:path w="5403215" h="2193925">
                <a:moveTo>
                  <a:pt x="3948969" y="2193433"/>
                </a:moveTo>
                <a:lnTo>
                  <a:pt x="3895252" y="2193433"/>
                </a:lnTo>
                <a:lnTo>
                  <a:pt x="3895252" y="2143494"/>
                </a:lnTo>
                <a:lnTo>
                  <a:pt x="3948969" y="2143494"/>
                </a:lnTo>
                <a:lnTo>
                  <a:pt x="3948969" y="2193433"/>
                </a:lnTo>
                <a:close/>
              </a:path>
              <a:path w="5403215" h="2193925">
                <a:moveTo>
                  <a:pt x="3841535" y="2193433"/>
                </a:moveTo>
                <a:lnTo>
                  <a:pt x="3787818" y="2193433"/>
                </a:lnTo>
                <a:lnTo>
                  <a:pt x="3787818" y="2143494"/>
                </a:lnTo>
                <a:lnTo>
                  <a:pt x="3841535" y="2143494"/>
                </a:lnTo>
                <a:lnTo>
                  <a:pt x="3841535" y="2193433"/>
                </a:lnTo>
                <a:close/>
              </a:path>
              <a:path w="5403215" h="2193925">
                <a:moveTo>
                  <a:pt x="3734102" y="2193433"/>
                </a:moveTo>
                <a:lnTo>
                  <a:pt x="3680385" y="2193433"/>
                </a:lnTo>
                <a:lnTo>
                  <a:pt x="3680385" y="2143494"/>
                </a:lnTo>
                <a:lnTo>
                  <a:pt x="3734102" y="2143494"/>
                </a:lnTo>
                <a:lnTo>
                  <a:pt x="3734102" y="2193433"/>
                </a:lnTo>
                <a:close/>
              </a:path>
              <a:path w="5403215" h="2193925">
                <a:moveTo>
                  <a:pt x="3626668" y="2193433"/>
                </a:moveTo>
                <a:lnTo>
                  <a:pt x="3572951" y="2193433"/>
                </a:lnTo>
                <a:lnTo>
                  <a:pt x="3572951" y="2143494"/>
                </a:lnTo>
                <a:lnTo>
                  <a:pt x="3626668" y="2143494"/>
                </a:lnTo>
                <a:lnTo>
                  <a:pt x="3626668" y="2193433"/>
                </a:lnTo>
                <a:close/>
              </a:path>
              <a:path w="5403215" h="2193925">
                <a:moveTo>
                  <a:pt x="3519235" y="2193433"/>
                </a:moveTo>
                <a:lnTo>
                  <a:pt x="3465518" y="2193433"/>
                </a:lnTo>
                <a:lnTo>
                  <a:pt x="3465518" y="2143494"/>
                </a:lnTo>
                <a:lnTo>
                  <a:pt x="3519235" y="2143494"/>
                </a:lnTo>
                <a:lnTo>
                  <a:pt x="3519235" y="2193433"/>
                </a:lnTo>
                <a:close/>
              </a:path>
              <a:path w="5403215" h="2193925">
                <a:moveTo>
                  <a:pt x="3411801" y="2193433"/>
                </a:moveTo>
                <a:lnTo>
                  <a:pt x="3358084" y="2193433"/>
                </a:lnTo>
                <a:lnTo>
                  <a:pt x="3358084" y="2143494"/>
                </a:lnTo>
                <a:lnTo>
                  <a:pt x="3411801" y="2143494"/>
                </a:lnTo>
                <a:lnTo>
                  <a:pt x="3411801" y="2193433"/>
                </a:lnTo>
                <a:close/>
              </a:path>
              <a:path w="5403215" h="2193925">
                <a:moveTo>
                  <a:pt x="3304368" y="2193433"/>
                </a:moveTo>
                <a:lnTo>
                  <a:pt x="3250651" y="2193433"/>
                </a:lnTo>
                <a:lnTo>
                  <a:pt x="3250651" y="2143494"/>
                </a:lnTo>
                <a:lnTo>
                  <a:pt x="3304368" y="2143494"/>
                </a:lnTo>
                <a:lnTo>
                  <a:pt x="3304368" y="2193433"/>
                </a:lnTo>
                <a:close/>
              </a:path>
              <a:path w="5403215" h="2193925">
                <a:moveTo>
                  <a:pt x="3196934" y="2193433"/>
                </a:moveTo>
                <a:lnTo>
                  <a:pt x="3143218" y="2193433"/>
                </a:lnTo>
                <a:lnTo>
                  <a:pt x="3143218" y="2143494"/>
                </a:lnTo>
                <a:lnTo>
                  <a:pt x="3196934" y="2143494"/>
                </a:lnTo>
                <a:lnTo>
                  <a:pt x="3196934" y="2193433"/>
                </a:lnTo>
                <a:close/>
              </a:path>
              <a:path w="5403215" h="2193925">
                <a:moveTo>
                  <a:pt x="3089501" y="2193433"/>
                </a:moveTo>
                <a:lnTo>
                  <a:pt x="3035784" y="2193433"/>
                </a:lnTo>
                <a:lnTo>
                  <a:pt x="3035784" y="2143494"/>
                </a:lnTo>
                <a:lnTo>
                  <a:pt x="3089501" y="2143494"/>
                </a:lnTo>
                <a:lnTo>
                  <a:pt x="3089501" y="2193433"/>
                </a:lnTo>
                <a:close/>
              </a:path>
              <a:path w="5403215" h="2193925">
                <a:moveTo>
                  <a:pt x="2982067" y="2193433"/>
                </a:moveTo>
                <a:lnTo>
                  <a:pt x="2928351" y="2193433"/>
                </a:lnTo>
                <a:lnTo>
                  <a:pt x="2928351" y="2143494"/>
                </a:lnTo>
                <a:lnTo>
                  <a:pt x="2982067" y="2143494"/>
                </a:lnTo>
                <a:lnTo>
                  <a:pt x="2982067" y="2193433"/>
                </a:lnTo>
                <a:close/>
              </a:path>
              <a:path w="5403215" h="2193925">
                <a:moveTo>
                  <a:pt x="2874634" y="2193433"/>
                </a:moveTo>
                <a:lnTo>
                  <a:pt x="2820917" y="2193433"/>
                </a:lnTo>
                <a:lnTo>
                  <a:pt x="2820917" y="2143494"/>
                </a:lnTo>
                <a:lnTo>
                  <a:pt x="2874634" y="2143494"/>
                </a:lnTo>
                <a:lnTo>
                  <a:pt x="2874634" y="2193433"/>
                </a:lnTo>
                <a:close/>
              </a:path>
              <a:path w="5403215" h="2193925">
                <a:moveTo>
                  <a:pt x="2767200" y="2193433"/>
                </a:moveTo>
                <a:lnTo>
                  <a:pt x="2713484" y="2193433"/>
                </a:lnTo>
                <a:lnTo>
                  <a:pt x="2713484" y="2143494"/>
                </a:lnTo>
                <a:lnTo>
                  <a:pt x="2767200" y="2143494"/>
                </a:lnTo>
                <a:lnTo>
                  <a:pt x="2767200" y="2193433"/>
                </a:lnTo>
                <a:close/>
              </a:path>
              <a:path w="5403215" h="2193925">
                <a:moveTo>
                  <a:pt x="2659767" y="2193433"/>
                </a:moveTo>
                <a:lnTo>
                  <a:pt x="2606050" y="2193433"/>
                </a:lnTo>
                <a:lnTo>
                  <a:pt x="2606050" y="2143494"/>
                </a:lnTo>
                <a:lnTo>
                  <a:pt x="2659767" y="2143494"/>
                </a:lnTo>
                <a:lnTo>
                  <a:pt x="2659767" y="2193433"/>
                </a:lnTo>
                <a:close/>
              </a:path>
              <a:path w="5403215" h="2193925">
                <a:moveTo>
                  <a:pt x="2552333" y="2193433"/>
                </a:moveTo>
                <a:lnTo>
                  <a:pt x="2498617" y="2193433"/>
                </a:lnTo>
                <a:lnTo>
                  <a:pt x="2498617" y="2143494"/>
                </a:lnTo>
                <a:lnTo>
                  <a:pt x="2552333" y="2143494"/>
                </a:lnTo>
                <a:lnTo>
                  <a:pt x="2552333" y="2193433"/>
                </a:lnTo>
                <a:close/>
              </a:path>
              <a:path w="5403215" h="2193925">
                <a:moveTo>
                  <a:pt x="2444900" y="2193433"/>
                </a:moveTo>
                <a:lnTo>
                  <a:pt x="2391183" y="2193433"/>
                </a:lnTo>
                <a:lnTo>
                  <a:pt x="2391183" y="2143494"/>
                </a:lnTo>
                <a:lnTo>
                  <a:pt x="2444900" y="2143494"/>
                </a:lnTo>
                <a:lnTo>
                  <a:pt x="2444900" y="2193433"/>
                </a:lnTo>
                <a:close/>
              </a:path>
              <a:path w="5403215" h="2193925">
                <a:moveTo>
                  <a:pt x="2337466" y="2193433"/>
                </a:moveTo>
                <a:lnTo>
                  <a:pt x="2283750" y="2193433"/>
                </a:lnTo>
                <a:lnTo>
                  <a:pt x="2283750" y="2143494"/>
                </a:lnTo>
                <a:lnTo>
                  <a:pt x="2337466" y="2143494"/>
                </a:lnTo>
                <a:lnTo>
                  <a:pt x="2337466" y="2193433"/>
                </a:lnTo>
                <a:close/>
              </a:path>
              <a:path w="5403215" h="2193925">
                <a:moveTo>
                  <a:pt x="2230033" y="2193433"/>
                </a:moveTo>
                <a:lnTo>
                  <a:pt x="2176316" y="2193433"/>
                </a:lnTo>
                <a:lnTo>
                  <a:pt x="2176316" y="2143494"/>
                </a:lnTo>
                <a:lnTo>
                  <a:pt x="2230033" y="2143494"/>
                </a:lnTo>
                <a:lnTo>
                  <a:pt x="2230033" y="2193433"/>
                </a:lnTo>
                <a:close/>
              </a:path>
              <a:path w="5403215" h="2193925">
                <a:moveTo>
                  <a:pt x="2122599" y="2193433"/>
                </a:moveTo>
                <a:lnTo>
                  <a:pt x="2068883" y="2193433"/>
                </a:lnTo>
                <a:lnTo>
                  <a:pt x="2068883" y="2143494"/>
                </a:lnTo>
                <a:lnTo>
                  <a:pt x="2122599" y="2143494"/>
                </a:lnTo>
                <a:lnTo>
                  <a:pt x="2122599" y="2193433"/>
                </a:lnTo>
                <a:close/>
              </a:path>
              <a:path w="5403215" h="2193925">
                <a:moveTo>
                  <a:pt x="2015166" y="2193433"/>
                </a:moveTo>
                <a:lnTo>
                  <a:pt x="1961449" y="2193433"/>
                </a:lnTo>
                <a:lnTo>
                  <a:pt x="1961449" y="2143494"/>
                </a:lnTo>
                <a:lnTo>
                  <a:pt x="2015166" y="2143494"/>
                </a:lnTo>
                <a:lnTo>
                  <a:pt x="2015166" y="2193433"/>
                </a:lnTo>
                <a:close/>
              </a:path>
              <a:path w="5403215" h="2193925">
                <a:moveTo>
                  <a:pt x="1907732" y="2193433"/>
                </a:moveTo>
                <a:lnTo>
                  <a:pt x="1854016" y="2193433"/>
                </a:lnTo>
                <a:lnTo>
                  <a:pt x="1854016" y="2143494"/>
                </a:lnTo>
                <a:lnTo>
                  <a:pt x="1907732" y="2143494"/>
                </a:lnTo>
                <a:lnTo>
                  <a:pt x="1907732" y="2193433"/>
                </a:lnTo>
                <a:close/>
              </a:path>
              <a:path w="5403215" h="2193925">
                <a:moveTo>
                  <a:pt x="1800299" y="2193433"/>
                </a:moveTo>
                <a:lnTo>
                  <a:pt x="1746582" y="2193433"/>
                </a:lnTo>
                <a:lnTo>
                  <a:pt x="1746582" y="2143494"/>
                </a:lnTo>
                <a:lnTo>
                  <a:pt x="1800299" y="2143494"/>
                </a:lnTo>
                <a:lnTo>
                  <a:pt x="1800299" y="2193433"/>
                </a:lnTo>
                <a:close/>
              </a:path>
              <a:path w="5403215" h="2193925">
                <a:moveTo>
                  <a:pt x="1692866" y="2193433"/>
                </a:moveTo>
                <a:lnTo>
                  <a:pt x="1639149" y="2193433"/>
                </a:lnTo>
                <a:lnTo>
                  <a:pt x="1639149" y="2143494"/>
                </a:lnTo>
                <a:lnTo>
                  <a:pt x="1692866" y="2143494"/>
                </a:lnTo>
                <a:lnTo>
                  <a:pt x="1692866" y="2193433"/>
                </a:lnTo>
                <a:close/>
              </a:path>
              <a:path w="5403215" h="2193925">
                <a:moveTo>
                  <a:pt x="1585432" y="2193433"/>
                </a:moveTo>
                <a:lnTo>
                  <a:pt x="1531715" y="2193433"/>
                </a:lnTo>
                <a:lnTo>
                  <a:pt x="1531715" y="2143494"/>
                </a:lnTo>
                <a:lnTo>
                  <a:pt x="1585432" y="2143494"/>
                </a:lnTo>
                <a:lnTo>
                  <a:pt x="1585432" y="2193433"/>
                </a:lnTo>
                <a:close/>
              </a:path>
              <a:path w="5403215" h="2193925">
                <a:moveTo>
                  <a:pt x="1477999" y="2193433"/>
                </a:moveTo>
                <a:lnTo>
                  <a:pt x="1424282" y="2193433"/>
                </a:lnTo>
                <a:lnTo>
                  <a:pt x="1424282" y="2143494"/>
                </a:lnTo>
                <a:lnTo>
                  <a:pt x="1477999" y="2143494"/>
                </a:lnTo>
                <a:lnTo>
                  <a:pt x="1477999" y="2193433"/>
                </a:lnTo>
                <a:close/>
              </a:path>
              <a:path w="5403215" h="2193925">
                <a:moveTo>
                  <a:pt x="1370565" y="2193433"/>
                </a:moveTo>
                <a:lnTo>
                  <a:pt x="1316848" y="2193433"/>
                </a:lnTo>
                <a:lnTo>
                  <a:pt x="1316848" y="2143494"/>
                </a:lnTo>
                <a:lnTo>
                  <a:pt x="1370565" y="2143494"/>
                </a:lnTo>
                <a:lnTo>
                  <a:pt x="1370565" y="2193433"/>
                </a:lnTo>
                <a:close/>
              </a:path>
              <a:path w="5403215" h="2193925">
                <a:moveTo>
                  <a:pt x="1263132" y="2193433"/>
                </a:moveTo>
                <a:lnTo>
                  <a:pt x="1209415" y="2193433"/>
                </a:lnTo>
                <a:lnTo>
                  <a:pt x="1209415" y="2143494"/>
                </a:lnTo>
                <a:lnTo>
                  <a:pt x="1263132" y="2143494"/>
                </a:lnTo>
                <a:lnTo>
                  <a:pt x="1263132" y="2193433"/>
                </a:lnTo>
                <a:close/>
              </a:path>
              <a:path w="5403215" h="2193925">
                <a:moveTo>
                  <a:pt x="1155698" y="2193433"/>
                </a:moveTo>
                <a:lnTo>
                  <a:pt x="1101981" y="2193433"/>
                </a:lnTo>
                <a:lnTo>
                  <a:pt x="1101981" y="2143494"/>
                </a:lnTo>
                <a:lnTo>
                  <a:pt x="1155698" y="2143494"/>
                </a:lnTo>
                <a:lnTo>
                  <a:pt x="1155698" y="2193433"/>
                </a:lnTo>
                <a:close/>
              </a:path>
              <a:path w="5403215" h="2193925">
                <a:moveTo>
                  <a:pt x="1048265" y="2193433"/>
                </a:moveTo>
                <a:lnTo>
                  <a:pt x="994548" y="2193433"/>
                </a:lnTo>
                <a:lnTo>
                  <a:pt x="994548" y="2143494"/>
                </a:lnTo>
                <a:lnTo>
                  <a:pt x="1048265" y="2143494"/>
                </a:lnTo>
                <a:lnTo>
                  <a:pt x="1048265" y="2193433"/>
                </a:lnTo>
                <a:close/>
              </a:path>
              <a:path w="5403215" h="2193925">
                <a:moveTo>
                  <a:pt x="940831" y="2193433"/>
                </a:moveTo>
                <a:lnTo>
                  <a:pt x="887114" y="2193433"/>
                </a:lnTo>
                <a:lnTo>
                  <a:pt x="887114" y="2143494"/>
                </a:lnTo>
                <a:lnTo>
                  <a:pt x="940831" y="2143494"/>
                </a:lnTo>
                <a:lnTo>
                  <a:pt x="940831" y="2193433"/>
                </a:lnTo>
                <a:close/>
              </a:path>
              <a:path w="5403215" h="2193925">
                <a:moveTo>
                  <a:pt x="833398" y="2193433"/>
                </a:moveTo>
                <a:lnTo>
                  <a:pt x="779681" y="2193433"/>
                </a:lnTo>
                <a:lnTo>
                  <a:pt x="779681" y="2143494"/>
                </a:lnTo>
                <a:lnTo>
                  <a:pt x="833398" y="2143494"/>
                </a:lnTo>
                <a:lnTo>
                  <a:pt x="833398" y="2193433"/>
                </a:lnTo>
                <a:close/>
              </a:path>
              <a:path w="5403215" h="2193925">
                <a:moveTo>
                  <a:pt x="725964" y="2193433"/>
                </a:moveTo>
                <a:lnTo>
                  <a:pt x="672247" y="2193433"/>
                </a:lnTo>
                <a:lnTo>
                  <a:pt x="672247" y="2143494"/>
                </a:lnTo>
                <a:lnTo>
                  <a:pt x="725964" y="2143494"/>
                </a:lnTo>
                <a:lnTo>
                  <a:pt x="725964" y="2193433"/>
                </a:lnTo>
                <a:close/>
              </a:path>
              <a:path w="5403215" h="2193925">
                <a:moveTo>
                  <a:pt x="618531" y="2193433"/>
                </a:moveTo>
                <a:lnTo>
                  <a:pt x="564814" y="2193433"/>
                </a:lnTo>
                <a:lnTo>
                  <a:pt x="564814" y="2143494"/>
                </a:lnTo>
                <a:lnTo>
                  <a:pt x="618531" y="2143494"/>
                </a:lnTo>
                <a:lnTo>
                  <a:pt x="618531" y="2193433"/>
                </a:lnTo>
                <a:close/>
              </a:path>
              <a:path w="5403215" h="2193925">
                <a:moveTo>
                  <a:pt x="511097" y="2193433"/>
                </a:moveTo>
                <a:lnTo>
                  <a:pt x="457381" y="2193433"/>
                </a:lnTo>
                <a:lnTo>
                  <a:pt x="457381" y="2143494"/>
                </a:lnTo>
                <a:lnTo>
                  <a:pt x="511097" y="2143494"/>
                </a:lnTo>
                <a:lnTo>
                  <a:pt x="511097" y="2193433"/>
                </a:lnTo>
                <a:close/>
              </a:path>
              <a:path w="5403215" h="2193925">
                <a:moveTo>
                  <a:pt x="403664" y="2193433"/>
                </a:moveTo>
                <a:lnTo>
                  <a:pt x="349947" y="2193433"/>
                </a:lnTo>
                <a:lnTo>
                  <a:pt x="349947" y="2143494"/>
                </a:lnTo>
                <a:lnTo>
                  <a:pt x="403664" y="2143494"/>
                </a:lnTo>
                <a:lnTo>
                  <a:pt x="403664" y="2193433"/>
                </a:lnTo>
                <a:close/>
              </a:path>
              <a:path w="5403215" h="2193925">
                <a:moveTo>
                  <a:pt x="296172" y="2193433"/>
                </a:moveTo>
                <a:lnTo>
                  <a:pt x="256618" y="2193433"/>
                </a:lnTo>
                <a:lnTo>
                  <a:pt x="255020" y="2193304"/>
                </a:lnTo>
                <a:lnTo>
                  <a:pt x="242957" y="2190334"/>
                </a:lnTo>
                <a:lnTo>
                  <a:pt x="253647" y="2138352"/>
                </a:lnTo>
                <a:lnTo>
                  <a:pt x="264497" y="2140335"/>
                </a:lnTo>
                <a:lnTo>
                  <a:pt x="275428" y="2141838"/>
                </a:lnTo>
                <a:lnTo>
                  <a:pt x="286437" y="2142859"/>
                </a:lnTo>
                <a:lnTo>
                  <a:pt x="297525" y="2143401"/>
                </a:lnTo>
                <a:lnTo>
                  <a:pt x="296256" y="2190334"/>
                </a:lnTo>
                <a:lnTo>
                  <a:pt x="296172" y="2193433"/>
                </a:lnTo>
                <a:close/>
              </a:path>
              <a:path w="5403215" h="2193925">
                <a:moveTo>
                  <a:pt x="191608" y="2174765"/>
                </a:moveTo>
                <a:lnTo>
                  <a:pt x="164508" y="2163312"/>
                </a:lnTo>
                <a:lnTo>
                  <a:pt x="143842" y="2150486"/>
                </a:lnTo>
                <a:lnTo>
                  <a:pt x="171875" y="2105610"/>
                </a:lnTo>
                <a:lnTo>
                  <a:pt x="181408" y="2111277"/>
                </a:lnTo>
                <a:lnTo>
                  <a:pt x="191155" y="2116502"/>
                </a:lnTo>
                <a:lnTo>
                  <a:pt x="201117" y="2121285"/>
                </a:lnTo>
                <a:lnTo>
                  <a:pt x="211294" y="2125626"/>
                </a:lnTo>
                <a:lnTo>
                  <a:pt x="191608" y="2174765"/>
                </a:lnTo>
                <a:close/>
              </a:path>
              <a:path w="5403215" h="2193925">
                <a:moveTo>
                  <a:pt x="101016" y="2118307"/>
                </a:moveTo>
                <a:lnTo>
                  <a:pt x="89155" y="2108133"/>
                </a:lnTo>
                <a:lnTo>
                  <a:pt x="64354" y="2079221"/>
                </a:lnTo>
                <a:lnTo>
                  <a:pt x="106418" y="2046519"/>
                </a:lnTo>
                <a:lnTo>
                  <a:pt x="113413" y="2055122"/>
                </a:lnTo>
                <a:lnTo>
                  <a:pt x="120767" y="2063395"/>
                </a:lnTo>
                <a:lnTo>
                  <a:pt x="128479" y="2071338"/>
                </a:lnTo>
                <a:lnTo>
                  <a:pt x="136548" y="2078950"/>
                </a:lnTo>
                <a:lnTo>
                  <a:pt x="101016" y="2118307"/>
                </a:lnTo>
                <a:close/>
              </a:path>
              <a:path w="5403215" h="2193925">
                <a:moveTo>
                  <a:pt x="34959" y="2034364"/>
                </a:moveTo>
                <a:lnTo>
                  <a:pt x="33976" y="2032780"/>
                </a:lnTo>
                <a:lnTo>
                  <a:pt x="15633" y="1989377"/>
                </a:lnTo>
                <a:lnTo>
                  <a:pt x="15518" y="1989106"/>
                </a:lnTo>
                <a:lnTo>
                  <a:pt x="14461" y="1984811"/>
                </a:lnTo>
                <a:lnTo>
                  <a:pt x="65448" y="1968653"/>
                </a:lnTo>
                <a:lnTo>
                  <a:pt x="69018" y="1979107"/>
                </a:lnTo>
                <a:lnTo>
                  <a:pt x="72936" y="1989106"/>
                </a:lnTo>
                <a:lnTo>
                  <a:pt x="77523" y="1999464"/>
                </a:lnTo>
                <a:lnTo>
                  <a:pt x="82458" y="2009366"/>
                </a:lnTo>
                <a:lnTo>
                  <a:pt x="34959" y="2034364"/>
                </a:lnTo>
                <a:close/>
              </a:path>
              <a:path w="5403215" h="2193925">
                <a:moveTo>
                  <a:pt x="3191" y="1932440"/>
                </a:moveTo>
                <a:lnTo>
                  <a:pt x="0" y="1892827"/>
                </a:lnTo>
                <a:lnTo>
                  <a:pt x="0" y="1878574"/>
                </a:lnTo>
                <a:lnTo>
                  <a:pt x="53790" y="1878574"/>
                </a:lnTo>
                <a:lnTo>
                  <a:pt x="53790" y="1892827"/>
                </a:lnTo>
                <a:lnTo>
                  <a:pt x="53922" y="1901067"/>
                </a:lnTo>
                <a:lnTo>
                  <a:pt x="54319" y="1909271"/>
                </a:lnTo>
                <a:lnTo>
                  <a:pt x="54979" y="1917442"/>
                </a:lnTo>
                <a:lnTo>
                  <a:pt x="55904" y="1925577"/>
                </a:lnTo>
                <a:lnTo>
                  <a:pt x="3191" y="1932440"/>
                </a:lnTo>
                <a:close/>
              </a:path>
              <a:path w="5403215" h="2193925">
                <a:moveTo>
                  <a:pt x="53790" y="1824857"/>
                </a:moveTo>
                <a:lnTo>
                  <a:pt x="0" y="1824857"/>
                </a:lnTo>
                <a:lnTo>
                  <a:pt x="0" y="1771140"/>
                </a:lnTo>
                <a:lnTo>
                  <a:pt x="53790" y="1771140"/>
                </a:lnTo>
                <a:lnTo>
                  <a:pt x="53790" y="1824857"/>
                </a:lnTo>
                <a:close/>
              </a:path>
              <a:path w="5403215" h="2193925">
                <a:moveTo>
                  <a:pt x="53790" y="1717424"/>
                </a:moveTo>
                <a:lnTo>
                  <a:pt x="0" y="1717424"/>
                </a:lnTo>
                <a:lnTo>
                  <a:pt x="0" y="1663707"/>
                </a:lnTo>
                <a:lnTo>
                  <a:pt x="53790" y="1663707"/>
                </a:lnTo>
                <a:lnTo>
                  <a:pt x="53790" y="1717424"/>
                </a:lnTo>
                <a:close/>
              </a:path>
              <a:path w="5403215" h="2193925">
                <a:moveTo>
                  <a:pt x="53790" y="1609990"/>
                </a:moveTo>
                <a:lnTo>
                  <a:pt x="0" y="1609990"/>
                </a:lnTo>
                <a:lnTo>
                  <a:pt x="0" y="1556273"/>
                </a:lnTo>
                <a:lnTo>
                  <a:pt x="53790" y="1556273"/>
                </a:lnTo>
                <a:lnTo>
                  <a:pt x="53790" y="1609990"/>
                </a:lnTo>
                <a:close/>
              </a:path>
              <a:path w="5403215" h="2193925">
                <a:moveTo>
                  <a:pt x="53790" y="1502557"/>
                </a:moveTo>
                <a:lnTo>
                  <a:pt x="0" y="1502557"/>
                </a:lnTo>
                <a:lnTo>
                  <a:pt x="0" y="1448840"/>
                </a:lnTo>
                <a:lnTo>
                  <a:pt x="53790" y="1448840"/>
                </a:lnTo>
                <a:lnTo>
                  <a:pt x="53790" y="1502557"/>
                </a:lnTo>
                <a:close/>
              </a:path>
              <a:path w="5403215" h="2193925">
                <a:moveTo>
                  <a:pt x="53790" y="1395123"/>
                </a:moveTo>
                <a:lnTo>
                  <a:pt x="0" y="1395123"/>
                </a:lnTo>
                <a:lnTo>
                  <a:pt x="0" y="1341406"/>
                </a:lnTo>
                <a:lnTo>
                  <a:pt x="53790" y="1341406"/>
                </a:lnTo>
                <a:lnTo>
                  <a:pt x="53790" y="1395123"/>
                </a:lnTo>
                <a:close/>
              </a:path>
              <a:path w="5403215" h="2193925">
                <a:moveTo>
                  <a:pt x="53790" y="1287690"/>
                </a:moveTo>
                <a:lnTo>
                  <a:pt x="0" y="1287690"/>
                </a:lnTo>
                <a:lnTo>
                  <a:pt x="0" y="1233973"/>
                </a:lnTo>
                <a:lnTo>
                  <a:pt x="53790" y="1233973"/>
                </a:lnTo>
                <a:lnTo>
                  <a:pt x="53790" y="1287690"/>
                </a:lnTo>
                <a:close/>
              </a:path>
              <a:path w="5403215" h="2193925">
                <a:moveTo>
                  <a:pt x="53790" y="1180256"/>
                </a:moveTo>
                <a:lnTo>
                  <a:pt x="0" y="1180256"/>
                </a:lnTo>
                <a:lnTo>
                  <a:pt x="0" y="1126539"/>
                </a:lnTo>
                <a:lnTo>
                  <a:pt x="53790" y="1126539"/>
                </a:lnTo>
                <a:lnTo>
                  <a:pt x="53790" y="1180256"/>
                </a:lnTo>
                <a:close/>
              </a:path>
              <a:path w="5403215" h="2193925">
                <a:moveTo>
                  <a:pt x="53790" y="1072823"/>
                </a:moveTo>
                <a:lnTo>
                  <a:pt x="0" y="1072823"/>
                </a:lnTo>
                <a:lnTo>
                  <a:pt x="0" y="1019106"/>
                </a:lnTo>
                <a:lnTo>
                  <a:pt x="53790" y="1019106"/>
                </a:lnTo>
                <a:lnTo>
                  <a:pt x="53790" y="1072823"/>
                </a:lnTo>
                <a:close/>
              </a:path>
              <a:path w="5403215" h="2193925">
                <a:moveTo>
                  <a:pt x="53790" y="965389"/>
                </a:moveTo>
                <a:lnTo>
                  <a:pt x="0" y="965389"/>
                </a:lnTo>
                <a:lnTo>
                  <a:pt x="0" y="911673"/>
                </a:lnTo>
                <a:lnTo>
                  <a:pt x="53790" y="911673"/>
                </a:lnTo>
                <a:lnTo>
                  <a:pt x="53790" y="965389"/>
                </a:lnTo>
                <a:close/>
              </a:path>
              <a:path w="5403215" h="2193925">
                <a:moveTo>
                  <a:pt x="53790" y="857956"/>
                </a:moveTo>
                <a:lnTo>
                  <a:pt x="0" y="857956"/>
                </a:lnTo>
                <a:lnTo>
                  <a:pt x="0" y="804239"/>
                </a:lnTo>
                <a:lnTo>
                  <a:pt x="53790" y="804239"/>
                </a:lnTo>
                <a:lnTo>
                  <a:pt x="53790" y="857956"/>
                </a:lnTo>
                <a:close/>
              </a:path>
              <a:path w="5403215" h="2193925">
                <a:moveTo>
                  <a:pt x="53790" y="750522"/>
                </a:moveTo>
                <a:lnTo>
                  <a:pt x="0" y="750522"/>
                </a:lnTo>
                <a:lnTo>
                  <a:pt x="0" y="696806"/>
                </a:lnTo>
                <a:lnTo>
                  <a:pt x="53790" y="696806"/>
                </a:lnTo>
                <a:lnTo>
                  <a:pt x="53790" y="750522"/>
                </a:lnTo>
                <a:close/>
              </a:path>
              <a:path w="5403215" h="2193925">
                <a:moveTo>
                  <a:pt x="53790" y="643089"/>
                </a:moveTo>
                <a:lnTo>
                  <a:pt x="0" y="643089"/>
                </a:lnTo>
                <a:lnTo>
                  <a:pt x="0" y="589372"/>
                </a:lnTo>
                <a:lnTo>
                  <a:pt x="53790" y="589372"/>
                </a:lnTo>
                <a:lnTo>
                  <a:pt x="53790" y="643089"/>
                </a:lnTo>
                <a:close/>
              </a:path>
              <a:path w="5403215" h="2193925">
                <a:moveTo>
                  <a:pt x="53790" y="535655"/>
                </a:moveTo>
                <a:lnTo>
                  <a:pt x="0" y="535655"/>
                </a:lnTo>
                <a:lnTo>
                  <a:pt x="0" y="481939"/>
                </a:lnTo>
                <a:lnTo>
                  <a:pt x="53790" y="481939"/>
                </a:lnTo>
                <a:lnTo>
                  <a:pt x="53790" y="535655"/>
                </a:lnTo>
                <a:close/>
              </a:path>
              <a:path w="5403215" h="2193925">
                <a:moveTo>
                  <a:pt x="53790" y="428222"/>
                </a:moveTo>
                <a:lnTo>
                  <a:pt x="0" y="428222"/>
                </a:lnTo>
                <a:lnTo>
                  <a:pt x="0" y="374505"/>
                </a:lnTo>
                <a:lnTo>
                  <a:pt x="53790" y="374505"/>
                </a:lnTo>
                <a:lnTo>
                  <a:pt x="53790" y="428222"/>
                </a:lnTo>
                <a:close/>
              </a:path>
              <a:path w="5403215" h="2193925">
                <a:moveTo>
                  <a:pt x="53790" y="320788"/>
                </a:moveTo>
                <a:lnTo>
                  <a:pt x="0" y="320788"/>
                </a:lnTo>
                <a:lnTo>
                  <a:pt x="0" y="304395"/>
                </a:lnTo>
                <a:lnTo>
                  <a:pt x="3025" y="266906"/>
                </a:lnTo>
                <a:lnTo>
                  <a:pt x="55682" y="273386"/>
                </a:lnTo>
                <a:lnTo>
                  <a:pt x="54855" y="281090"/>
                </a:lnTo>
                <a:lnTo>
                  <a:pt x="54263" y="288824"/>
                </a:lnTo>
                <a:lnTo>
                  <a:pt x="53908" y="296589"/>
                </a:lnTo>
                <a:lnTo>
                  <a:pt x="53790" y="320788"/>
                </a:lnTo>
                <a:close/>
              </a:path>
              <a:path w="5403215" h="2193925">
                <a:moveTo>
                  <a:pt x="64920" y="230247"/>
                </a:moveTo>
                <a:lnTo>
                  <a:pt x="13963" y="214498"/>
                </a:lnTo>
                <a:lnTo>
                  <a:pt x="15518" y="208182"/>
                </a:lnTo>
                <a:lnTo>
                  <a:pt x="33886" y="164720"/>
                </a:lnTo>
                <a:lnTo>
                  <a:pt x="81638" y="189418"/>
                </a:lnTo>
                <a:lnTo>
                  <a:pt x="76773" y="199354"/>
                </a:lnTo>
                <a:lnTo>
                  <a:pt x="72366" y="209471"/>
                </a:lnTo>
                <a:lnTo>
                  <a:pt x="68414" y="219769"/>
                </a:lnTo>
                <a:lnTo>
                  <a:pt x="64920" y="230247"/>
                </a:lnTo>
                <a:close/>
              </a:path>
              <a:path w="5403215" h="2193925">
                <a:moveTo>
                  <a:pt x="105332" y="152098"/>
                </a:moveTo>
                <a:lnTo>
                  <a:pt x="62990" y="119657"/>
                </a:lnTo>
                <a:lnTo>
                  <a:pt x="89155" y="89155"/>
                </a:lnTo>
                <a:lnTo>
                  <a:pt x="99424" y="80346"/>
                </a:lnTo>
                <a:lnTo>
                  <a:pt x="135235" y="119455"/>
                </a:lnTo>
                <a:lnTo>
                  <a:pt x="127219" y="127125"/>
                </a:lnTo>
                <a:lnTo>
                  <a:pt x="119562" y="135122"/>
                </a:lnTo>
                <a:lnTo>
                  <a:pt x="112267" y="143446"/>
                </a:lnTo>
                <a:lnTo>
                  <a:pt x="105332" y="152098"/>
                </a:lnTo>
                <a:close/>
              </a:path>
              <a:path w="5403215" h="2193925">
                <a:moveTo>
                  <a:pt x="170379" y="92543"/>
                </a:moveTo>
                <a:lnTo>
                  <a:pt x="142058" y="47909"/>
                </a:lnTo>
                <a:lnTo>
                  <a:pt x="164508" y="33976"/>
                </a:lnTo>
                <a:lnTo>
                  <a:pt x="189673" y="23340"/>
                </a:lnTo>
                <a:lnTo>
                  <a:pt x="209667" y="72244"/>
                </a:lnTo>
                <a:lnTo>
                  <a:pt x="199518" y="76658"/>
                </a:lnTo>
                <a:lnTo>
                  <a:pt x="189587" y="81513"/>
                </a:lnTo>
                <a:lnTo>
                  <a:pt x="179874" y="86808"/>
                </a:lnTo>
                <a:lnTo>
                  <a:pt x="170379" y="92543"/>
                </a:lnTo>
                <a:close/>
              </a:path>
              <a:path w="5403215" h="2193925">
                <a:moveTo>
                  <a:pt x="251892" y="59226"/>
                </a:moveTo>
                <a:lnTo>
                  <a:pt x="240860" y="7471"/>
                </a:lnTo>
                <a:lnTo>
                  <a:pt x="255020" y="3984"/>
                </a:lnTo>
                <a:lnTo>
                  <a:pt x="293912" y="845"/>
                </a:lnTo>
                <a:lnTo>
                  <a:pt x="295721" y="53866"/>
                </a:lnTo>
                <a:lnTo>
                  <a:pt x="284642" y="54486"/>
                </a:lnTo>
                <a:lnTo>
                  <a:pt x="273643" y="55585"/>
                </a:lnTo>
                <a:lnTo>
                  <a:pt x="262727" y="57166"/>
                </a:lnTo>
                <a:lnTo>
                  <a:pt x="251892" y="59226"/>
                </a:lnTo>
                <a:close/>
              </a:path>
              <a:path w="5403215" h="2193925">
                <a:moveTo>
                  <a:pt x="358174" y="53717"/>
                </a:moveTo>
                <a:lnTo>
                  <a:pt x="304458" y="53717"/>
                </a:lnTo>
                <a:lnTo>
                  <a:pt x="304458" y="0"/>
                </a:lnTo>
                <a:lnTo>
                  <a:pt x="358174" y="0"/>
                </a:lnTo>
                <a:lnTo>
                  <a:pt x="358174" y="53717"/>
                </a:lnTo>
                <a:close/>
              </a:path>
            </a:pathLst>
          </a:custGeom>
          <a:solidFill>
            <a:srgbClr val="077340"/>
          </a:solidFill>
        </p:spPr>
        <p:txBody>
          <a:bodyPr wrap="square" lIns="0" tIns="0" rIns="0" bIns="0" rtlCol="0"/>
          <a:lstStyle/>
          <a:p>
            <a:endParaRPr/>
          </a:p>
        </p:txBody>
      </p:sp>
      <p:sp>
        <p:nvSpPr>
          <p:cNvPr id="30" name="bg object 30"/>
          <p:cNvSpPr/>
          <p:nvPr/>
        </p:nvSpPr>
        <p:spPr>
          <a:xfrm>
            <a:off x="4404240" y="9595625"/>
            <a:ext cx="5403215" cy="2197735"/>
          </a:xfrm>
          <a:custGeom>
            <a:avLst/>
            <a:gdLst/>
            <a:ahLst/>
            <a:cxnLst/>
            <a:rect l="l" t="t" r="r" b="b"/>
            <a:pathLst>
              <a:path w="5403215" h="2197734">
                <a:moveTo>
                  <a:pt x="5098799" y="2197289"/>
                </a:moveTo>
                <a:lnTo>
                  <a:pt x="304394" y="2197289"/>
                </a:lnTo>
                <a:lnTo>
                  <a:pt x="255020" y="2193305"/>
                </a:lnTo>
                <a:lnTo>
                  <a:pt x="208182" y="2181771"/>
                </a:lnTo>
                <a:lnTo>
                  <a:pt x="164507" y="2163313"/>
                </a:lnTo>
                <a:lnTo>
                  <a:pt x="124623" y="2138558"/>
                </a:lnTo>
                <a:lnTo>
                  <a:pt x="89155" y="2108134"/>
                </a:lnTo>
                <a:lnTo>
                  <a:pt x="58730" y="2072665"/>
                </a:lnTo>
                <a:lnTo>
                  <a:pt x="33976" y="2032781"/>
                </a:lnTo>
                <a:lnTo>
                  <a:pt x="15518" y="1989106"/>
                </a:lnTo>
                <a:lnTo>
                  <a:pt x="3984" y="1942268"/>
                </a:lnTo>
                <a:lnTo>
                  <a:pt x="0" y="1892893"/>
                </a:lnTo>
                <a:lnTo>
                  <a:pt x="0" y="304395"/>
                </a:lnTo>
                <a:lnTo>
                  <a:pt x="3984" y="255020"/>
                </a:lnTo>
                <a:lnTo>
                  <a:pt x="15518" y="208182"/>
                </a:lnTo>
                <a:lnTo>
                  <a:pt x="33976" y="164507"/>
                </a:lnTo>
                <a:lnTo>
                  <a:pt x="58730" y="124623"/>
                </a:lnTo>
                <a:lnTo>
                  <a:pt x="89155" y="89155"/>
                </a:lnTo>
                <a:lnTo>
                  <a:pt x="124623" y="58730"/>
                </a:lnTo>
                <a:lnTo>
                  <a:pt x="164507" y="33976"/>
                </a:lnTo>
                <a:lnTo>
                  <a:pt x="208182" y="15518"/>
                </a:lnTo>
                <a:lnTo>
                  <a:pt x="255020" y="3984"/>
                </a:lnTo>
                <a:lnTo>
                  <a:pt x="304394" y="0"/>
                </a:lnTo>
                <a:lnTo>
                  <a:pt x="5098799" y="0"/>
                </a:lnTo>
                <a:lnTo>
                  <a:pt x="5148173" y="3984"/>
                </a:lnTo>
                <a:lnTo>
                  <a:pt x="5195011" y="15518"/>
                </a:lnTo>
                <a:lnTo>
                  <a:pt x="5238685" y="33976"/>
                </a:lnTo>
                <a:lnTo>
                  <a:pt x="5278570" y="58730"/>
                </a:lnTo>
                <a:lnTo>
                  <a:pt x="5314038" y="89155"/>
                </a:lnTo>
                <a:lnTo>
                  <a:pt x="5344463" y="124623"/>
                </a:lnTo>
                <a:lnTo>
                  <a:pt x="5369217" y="164507"/>
                </a:lnTo>
                <a:lnTo>
                  <a:pt x="5387675" y="208182"/>
                </a:lnTo>
                <a:lnTo>
                  <a:pt x="5399209" y="255020"/>
                </a:lnTo>
                <a:lnTo>
                  <a:pt x="5403193" y="304395"/>
                </a:lnTo>
                <a:lnTo>
                  <a:pt x="5403193" y="1892893"/>
                </a:lnTo>
                <a:lnTo>
                  <a:pt x="5399209" y="1942268"/>
                </a:lnTo>
                <a:lnTo>
                  <a:pt x="5387675" y="1989106"/>
                </a:lnTo>
                <a:lnTo>
                  <a:pt x="5369217" y="2032781"/>
                </a:lnTo>
                <a:lnTo>
                  <a:pt x="5344463" y="2072665"/>
                </a:lnTo>
                <a:lnTo>
                  <a:pt x="5314038" y="2108134"/>
                </a:lnTo>
                <a:lnTo>
                  <a:pt x="5278570" y="2138558"/>
                </a:lnTo>
                <a:lnTo>
                  <a:pt x="5238685" y="2163313"/>
                </a:lnTo>
                <a:lnTo>
                  <a:pt x="5195011" y="2181771"/>
                </a:lnTo>
                <a:lnTo>
                  <a:pt x="5148173" y="2193305"/>
                </a:lnTo>
                <a:lnTo>
                  <a:pt x="5098799" y="2197289"/>
                </a:lnTo>
                <a:close/>
              </a:path>
            </a:pathLst>
          </a:custGeom>
          <a:solidFill>
            <a:srgbClr val="FFFFFF"/>
          </a:solidFill>
        </p:spPr>
        <p:txBody>
          <a:bodyPr wrap="square" lIns="0" tIns="0" rIns="0" bIns="0" rtlCol="0"/>
          <a:lstStyle/>
          <a:p>
            <a:endParaRPr/>
          </a:p>
        </p:txBody>
      </p:sp>
      <p:sp>
        <p:nvSpPr>
          <p:cNvPr id="31" name="bg object 31"/>
          <p:cNvSpPr/>
          <p:nvPr/>
        </p:nvSpPr>
        <p:spPr>
          <a:xfrm>
            <a:off x="4404239" y="9595624"/>
            <a:ext cx="5403215" cy="2193925"/>
          </a:xfrm>
          <a:custGeom>
            <a:avLst/>
            <a:gdLst/>
            <a:ahLst/>
            <a:cxnLst/>
            <a:rect l="l" t="t" r="r" b="b"/>
            <a:pathLst>
              <a:path w="5403215" h="2193925">
                <a:moveTo>
                  <a:pt x="465608" y="53717"/>
                </a:moveTo>
                <a:lnTo>
                  <a:pt x="411891" y="53717"/>
                </a:lnTo>
                <a:lnTo>
                  <a:pt x="411891" y="0"/>
                </a:lnTo>
                <a:lnTo>
                  <a:pt x="465608" y="0"/>
                </a:lnTo>
                <a:lnTo>
                  <a:pt x="465608" y="53717"/>
                </a:lnTo>
                <a:close/>
              </a:path>
              <a:path w="5403215" h="2193925">
                <a:moveTo>
                  <a:pt x="573041" y="53717"/>
                </a:moveTo>
                <a:lnTo>
                  <a:pt x="519325" y="53717"/>
                </a:lnTo>
                <a:lnTo>
                  <a:pt x="519325" y="0"/>
                </a:lnTo>
                <a:lnTo>
                  <a:pt x="573041" y="0"/>
                </a:lnTo>
                <a:lnTo>
                  <a:pt x="573041" y="53717"/>
                </a:lnTo>
                <a:close/>
              </a:path>
              <a:path w="5403215" h="2193925">
                <a:moveTo>
                  <a:pt x="680475" y="53717"/>
                </a:moveTo>
                <a:lnTo>
                  <a:pt x="626758" y="53717"/>
                </a:lnTo>
                <a:lnTo>
                  <a:pt x="626758" y="0"/>
                </a:lnTo>
                <a:lnTo>
                  <a:pt x="680475" y="0"/>
                </a:lnTo>
                <a:lnTo>
                  <a:pt x="680475" y="53717"/>
                </a:lnTo>
                <a:close/>
              </a:path>
              <a:path w="5403215" h="2193925">
                <a:moveTo>
                  <a:pt x="787908" y="53717"/>
                </a:moveTo>
                <a:lnTo>
                  <a:pt x="734192" y="53717"/>
                </a:lnTo>
                <a:lnTo>
                  <a:pt x="734192" y="0"/>
                </a:lnTo>
                <a:lnTo>
                  <a:pt x="787908" y="0"/>
                </a:lnTo>
                <a:lnTo>
                  <a:pt x="787908" y="53717"/>
                </a:lnTo>
                <a:close/>
              </a:path>
              <a:path w="5403215" h="2193925">
                <a:moveTo>
                  <a:pt x="895342" y="53717"/>
                </a:moveTo>
                <a:lnTo>
                  <a:pt x="841625" y="53717"/>
                </a:lnTo>
                <a:lnTo>
                  <a:pt x="841625" y="0"/>
                </a:lnTo>
                <a:lnTo>
                  <a:pt x="895342" y="0"/>
                </a:lnTo>
                <a:lnTo>
                  <a:pt x="895342" y="53717"/>
                </a:lnTo>
                <a:close/>
              </a:path>
              <a:path w="5403215" h="2193925">
                <a:moveTo>
                  <a:pt x="1002775" y="53717"/>
                </a:moveTo>
                <a:lnTo>
                  <a:pt x="949059" y="53717"/>
                </a:lnTo>
                <a:lnTo>
                  <a:pt x="949059" y="0"/>
                </a:lnTo>
                <a:lnTo>
                  <a:pt x="1002775" y="0"/>
                </a:lnTo>
                <a:lnTo>
                  <a:pt x="1002775" y="53717"/>
                </a:lnTo>
                <a:close/>
              </a:path>
              <a:path w="5403215" h="2193925">
                <a:moveTo>
                  <a:pt x="1110209" y="53717"/>
                </a:moveTo>
                <a:lnTo>
                  <a:pt x="1056492" y="53717"/>
                </a:lnTo>
                <a:lnTo>
                  <a:pt x="1056492" y="0"/>
                </a:lnTo>
                <a:lnTo>
                  <a:pt x="1110209" y="0"/>
                </a:lnTo>
                <a:lnTo>
                  <a:pt x="1110209" y="53717"/>
                </a:lnTo>
                <a:close/>
              </a:path>
              <a:path w="5403215" h="2193925">
                <a:moveTo>
                  <a:pt x="1217642" y="53717"/>
                </a:moveTo>
                <a:lnTo>
                  <a:pt x="1163926" y="53717"/>
                </a:lnTo>
                <a:lnTo>
                  <a:pt x="1163926" y="0"/>
                </a:lnTo>
                <a:lnTo>
                  <a:pt x="1217642" y="0"/>
                </a:lnTo>
                <a:lnTo>
                  <a:pt x="1217642" y="53717"/>
                </a:lnTo>
                <a:close/>
              </a:path>
              <a:path w="5403215" h="2193925">
                <a:moveTo>
                  <a:pt x="1325076" y="53717"/>
                </a:moveTo>
                <a:lnTo>
                  <a:pt x="1271359" y="53717"/>
                </a:lnTo>
                <a:lnTo>
                  <a:pt x="1271359" y="0"/>
                </a:lnTo>
                <a:lnTo>
                  <a:pt x="1325076" y="0"/>
                </a:lnTo>
                <a:lnTo>
                  <a:pt x="1325076" y="53717"/>
                </a:lnTo>
                <a:close/>
              </a:path>
              <a:path w="5403215" h="2193925">
                <a:moveTo>
                  <a:pt x="1432509" y="53717"/>
                </a:moveTo>
                <a:lnTo>
                  <a:pt x="1378793" y="53717"/>
                </a:lnTo>
                <a:lnTo>
                  <a:pt x="1378793" y="0"/>
                </a:lnTo>
                <a:lnTo>
                  <a:pt x="1432509" y="0"/>
                </a:lnTo>
                <a:lnTo>
                  <a:pt x="1432509" y="53717"/>
                </a:lnTo>
                <a:close/>
              </a:path>
              <a:path w="5403215" h="2193925">
                <a:moveTo>
                  <a:pt x="1539943" y="53717"/>
                </a:moveTo>
                <a:lnTo>
                  <a:pt x="1486226" y="53717"/>
                </a:lnTo>
                <a:lnTo>
                  <a:pt x="1486226" y="0"/>
                </a:lnTo>
                <a:lnTo>
                  <a:pt x="1539943" y="0"/>
                </a:lnTo>
                <a:lnTo>
                  <a:pt x="1539943" y="53717"/>
                </a:lnTo>
                <a:close/>
              </a:path>
              <a:path w="5403215" h="2193925">
                <a:moveTo>
                  <a:pt x="1647376" y="53717"/>
                </a:moveTo>
                <a:lnTo>
                  <a:pt x="1593660" y="53717"/>
                </a:lnTo>
                <a:lnTo>
                  <a:pt x="1593660" y="0"/>
                </a:lnTo>
                <a:lnTo>
                  <a:pt x="1647376" y="0"/>
                </a:lnTo>
                <a:lnTo>
                  <a:pt x="1647376" y="53717"/>
                </a:lnTo>
                <a:close/>
              </a:path>
              <a:path w="5403215" h="2193925">
                <a:moveTo>
                  <a:pt x="1754810" y="53717"/>
                </a:moveTo>
                <a:lnTo>
                  <a:pt x="1701093" y="53717"/>
                </a:lnTo>
                <a:lnTo>
                  <a:pt x="1701093" y="0"/>
                </a:lnTo>
                <a:lnTo>
                  <a:pt x="1754810" y="0"/>
                </a:lnTo>
                <a:lnTo>
                  <a:pt x="1754810" y="53717"/>
                </a:lnTo>
                <a:close/>
              </a:path>
              <a:path w="5403215" h="2193925">
                <a:moveTo>
                  <a:pt x="1862243" y="53717"/>
                </a:moveTo>
                <a:lnTo>
                  <a:pt x="1808526" y="53717"/>
                </a:lnTo>
                <a:lnTo>
                  <a:pt x="1808526" y="0"/>
                </a:lnTo>
                <a:lnTo>
                  <a:pt x="1862243" y="0"/>
                </a:lnTo>
                <a:lnTo>
                  <a:pt x="1862243" y="53717"/>
                </a:lnTo>
                <a:close/>
              </a:path>
              <a:path w="5403215" h="2193925">
                <a:moveTo>
                  <a:pt x="1969677" y="53717"/>
                </a:moveTo>
                <a:lnTo>
                  <a:pt x="1915960" y="53717"/>
                </a:lnTo>
                <a:lnTo>
                  <a:pt x="1915960" y="0"/>
                </a:lnTo>
                <a:lnTo>
                  <a:pt x="1969677" y="0"/>
                </a:lnTo>
                <a:lnTo>
                  <a:pt x="1969677" y="53717"/>
                </a:lnTo>
                <a:close/>
              </a:path>
              <a:path w="5403215" h="2193925">
                <a:moveTo>
                  <a:pt x="2077110" y="53717"/>
                </a:moveTo>
                <a:lnTo>
                  <a:pt x="2023393" y="53717"/>
                </a:lnTo>
                <a:lnTo>
                  <a:pt x="2023393" y="0"/>
                </a:lnTo>
                <a:lnTo>
                  <a:pt x="2077110" y="0"/>
                </a:lnTo>
                <a:lnTo>
                  <a:pt x="2077110" y="53717"/>
                </a:lnTo>
                <a:close/>
              </a:path>
              <a:path w="5403215" h="2193925">
                <a:moveTo>
                  <a:pt x="2184544" y="53717"/>
                </a:moveTo>
                <a:lnTo>
                  <a:pt x="2130827" y="53717"/>
                </a:lnTo>
                <a:lnTo>
                  <a:pt x="2130827" y="0"/>
                </a:lnTo>
                <a:lnTo>
                  <a:pt x="2184544" y="0"/>
                </a:lnTo>
                <a:lnTo>
                  <a:pt x="2184544" y="53717"/>
                </a:lnTo>
                <a:close/>
              </a:path>
              <a:path w="5403215" h="2193925">
                <a:moveTo>
                  <a:pt x="2291977" y="53717"/>
                </a:moveTo>
                <a:lnTo>
                  <a:pt x="2238260" y="53717"/>
                </a:lnTo>
                <a:lnTo>
                  <a:pt x="2238260" y="0"/>
                </a:lnTo>
                <a:lnTo>
                  <a:pt x="2291977" y="0"/>
                </a:lnTo>
                <a:lnTo>
                  <a:pt x="2291977" y="53717"/>
                </a:lnTo>
                <a:close/>
              </a:path>
              <a:path w="5403215" h="2193925">
                <a:moveTo>
                  <a:pt x="2399411" y="53717"/>
                </a:moveTo>
                <a:lnTo>
                  <a:pt x="2345694" y="53717"/>
                </a:lnTo>
                <a:lnTo>
                  <a:pt x="2345694" y="0"/>
                </a:lnTo>
                <a:lnTo>
                  <a:pt x="2399411" y="0"/>
                </a:lnTo>
                <a:lnTo>
                  <a:pt x="2399411" y="53717"/>
                </a:lnTo>
                <a:close/>
              </a:path>
              <a:path w="5403215" h="2193925">
                <a:moveTo>
                  <a:pt x="2506844" y="53717"/>
                </a:moveTo>
                <a:lnTo>
                  <a:pt x="2453127" y="53717"/>
                </a:lnTo>
                <a:lnTo>
                  <a:pt x="2453127" y="0"/>
                </a:lnTo>
                <a:lnTo>
                  <a:pt x="2506844" y="0"/>
                </a:lnTo>
                <a:lnTo>
                  <a:pt x="2506844" y="53717"/>
                </a:lnTo>
                <a:close/>
              </a:path>
              <a:path w="5403215" h="2193925">
                <a:moveTo>
                  <a:pt x="2614277" y="53717"/>
                </a:moveTo>
                <a:lnTo>
                  <a:pt x="2560561" y="53717"/>
                </a:lnTo>
                <a:lnTo>
                  <a:pt x="2560561" y="0"/>
                </a:lnTo>
                <a:lnTo>
                  <a:pt x="2614277" y="0"/>
                </a:lnTo>
                <a:lnTo>
                  <a:pt x="2614277" y="53717"/>
                </a:lnTo>
                <a:close/>
              </a:path>
              <a:path w="5403215" h="2193925">
                <a:moveTo>
                  <a:pt x="2721711" y="53717"/>
                </a:moveTo>
                <a:lnTo>
                  <a:pt x="2667994" y="53717"/>
                </a:lnTo>
                <a:lnTo>
                  <a:pt x="2667994" y="0"/>
                </a:lnTo>
                <a:lnTo>
                  <a:pt x="2721711" y="0"/>
                </a:lnTo>
                <a:lnTo>
                  <a:pt x="2721711" y="53717"/>
                </a:lnTo>
                <a:close/>
              </a:path>
              <a:path w="5403215" h="2193925">
                <a:moveTo>
                  <a:pt x="2829144" y="53717"/>
                </a:moveTo>
                <a:lnTo>
                  <a:pt x="2775428" y="53717"/>
                </a:lnTo>
                <a:lnTo>
                  <a:pt x="2775428" y="0"/>
                </a:lnTo>
                <a:lnTo>
                  <a:pt x="2829144" y="0"/>
                </a:lnTo>
                <a:lnTo>
                  <a:pt x="2829144" y="53717"/>
                </a:lnTo>
                <a:close/>
              </a:path>
              <a:path w="5403215" h="2193925">
                <a:moveTo>
                  <a:pt x="2936578" y="53717"/>
                </a:moveTo>
                <a:lnTo>
                  <a:pt x="2882861" y="53717"/>
                </a:lnTo>
                <a:lnTo>
                  <a:pt x="2882861" y="0"/>
                </a:lnTo>
                <a:lnTo>
                  <a:pt x="2936578" y="0"/>
                </a:lnTo>
                <a:lnTo>
                  <a:pt x="2936578" y="53717"/>
                </a:lnTo>
                <a:close/>
              </a:path>
              <a:path w="5403215" h="2193925">
                <a:moveTo>
                  <a:pt x="3044011" y="53717"/>
                </a:moveTo>
                <a:lnTo>
                  <a:pt x="2990295" y="53717"/>
                </a:lnTo>
                <a:lnTo>
                  <a:pt x="2990295" y="0"/>
                </a:lnTo>
                <a:lnTo>
                  <a:pt x="3044011" y="0"/>
                </a:lnTo>
                <a:lnTo>
                  <a:pt x="3044011" y="53717"/>
                </a:lnTo>
                <a:close/>
              </a:path>
              <a:path w="5403215" h="2193925">
                <a:moveTo>
                  <a:pt x="3151445" y="53717"/>
                </a:moveTo>
                <a:lnTo>
                  <a:pt x="3097728" y="53717"/>
                </a:lnTo>
                <a:lnTo>
                  <a:pt x="3097728" y="0"/>
                </a:lnTo>
                <a:lnTo>
                  <a:pt x="3151445" y="0"/>
                </a:lnTo>
                <a:lnTo>
                  <a:pt x="3151445" y="53717"/>
                </a:lnTo>
                <a:close/>
              </a:path>
              <a:path w="5403215" h="2193925">
                <a:moveTo>
                  <a:pt x="3258878" y="53717"/>
                </a:moveTo>
                <a:lnTo>
                  <a:pt x="3205162" y="53717"/>
                </a:lnTo>
                <a:lnTo>
                  <a:pt x="3205162" y="0"/>
                </a:lnTo>
                <a:lnTo>
                  <a:pt x="3258878" y="0"/>
                </a:lnTo>
                <a:lnTo>
                  <a:pt x="3258878" y="53717"/>
                </a:lnTo>
                <a:close/>
              </a:path>
              <a:path w="5403215" h="2193925">
                <a:moveTo>
                  <a:pt x="3366312" y="53717"/>
                </a:moveTo>
                <a:lnTo>
                  <a:pt x="3312595" y="53717"/>
                </a:lnTo>
                <a:lnTo>
                  <a:pt x="3312595" y="0"/>
                </a:lnTo>
                <a:lnTo>
                  <a:pt x="3366312" y="0"/>
                </a:lnTo>
                <a:lnTo>
                  <a:pt x="3366312" y="53717"/>
                </a:lnTo>
                <a:close/>
              </a:path>
              <a:path w="5403215" h="2193925">
                <a:moveTo>
                  <a:pt x="3473745" y="53717"/>
                </a:moveTo>
                <a:lnTo>
                  <a:pt x="3420029" y="53717"/>
                </a:lnTo>
                <a:lnTo>
                  <a:pt x="3420029" y="0"/>
                </a:lnTo>
                <a:lnTo>
                  <a:pt x="3473745" y="0"/>
                </a:lnTo>
                <a:lnTo>
                  <a:pt x="3473745" y="53717"/>
                </a:lnTo>
                <a:close/>
              </a:path>
              <a:path w="5403215" h="2193925">
                <a:moveTo>
                  <a:pt x="3581179" y="53717"/>
                </a:moveTo>
                <a:lnTo>
                  <a:pt x="3527462" y="53717"/>
                </a:lnTo>
                <a:lnTo>
                  <a:pt x="3527462" y="0"/>
                </a:lnTo>
                <a:lnTo>
                  <a:pt x="3581179" y="0"/>
                </a:lnTo>
                <a:lnTo>
                  <a:pt x="3581179" y="53717"/>
                </a:lnTo>
                <a:close/>
              </a:path>
              <a:path w="5403215" h="2193925">
                <a:moveTo>
                  <a:pt x="3688612" y="53717"/>
                </a:moveTo>
                <a:lnTo>
                  <a:pt x="3634895" y="53717"/>
                </a:lnTo>
                <a:lnTo>
                  <a:pt x="3634895" y="0"/>
                </a:lnTo>
                <a:lnTo>
                  <a:pt x="3688612" y="0"/>
                </a:lnTo>
                <a:lnTo>
                  <a:pt x="3688612" y="53717"/>
                </a:lnTo>
                <a:close/>
              </a:path>
              <a:path w="5403215" h="2193925">
                <a:moveTo>
                  <a:pt x="3796046" y="53717"/>
                </a:moveTo>
                <a:lnTo>
                  <a:pt x="3742329" y="53717"/>
                </a:lnTo>
                <a:lnTo>
                  <a:pt x="3742329" y="0"/>
                </a:lnTo>
                <a:lnTo>
                  <a:pt x="3796046" y="0"/>
                </a:lnTo>
                <a:lnTo>
                  <a:pt x="3796046" y="53717"/>
                </a:lnTo>
                <a:close/>
              </a:path>
              <a:path w="5403215" h="2193925">
                <a:moveTo>
                  <a:pt x="3903479" y="53717"/>
                </a:moveTo>
                <a:lnTo>
                  <a:pt x="3849763" y="53717"/>
                </a:lnTo>
                <a:lnTo>
                  <a:pt x="3849763" y="0"/>
                </a:lnTo>
                <a:lnTo>
                  <a:pt x="3903479" y="0"/>
                </a:lnTo>
                <a:lnTo>
                  <a:pt x="3903479" y="53717"/>
                </a:lnTo>
                <a:close/>
              </a:path>
              <a:path w="5403215" h="2193925">
                <a:moveTo>
                  <a:pt x="4010913" y="53717"/>
                </a:moveTo>
                <a:lnTo>
                  <a:pt x="3957196" y="53717"/>
                </a:lnTo>
                <a:lnTo>
                  <a:pt x="3957196" y="0"/>
                </a:lnTo>
                <a:lnTo>
                  <a:pt x="4010913" y="0"/>
                </a:lnTo>
                <a:lnTo>
                  <a:pt x="4010913" y="53717"/>
                </a:lnTo>
                <a:close/>
              </a:path>
              <a:path w="5403215" h="2193925">
                <a:moveTo>
                  <a:pt x="4118346" y="53717"/>
                </a:moveTo>
                <a:lnTo>
                  <a:pt x="4064630" y="53717"/>
                </a:lnTo>
                <a:lnTo>
                  <a:pt x="4064630" y="0"/>
                </a:lnTo>
                <a:lnTo>
                  <a:pt x="4118346" y="0"/>
                </a:lnTo>
                <a:lnTo>
                  <a:pt x="4118346" y="53717"/>
                </a:lnTo>
                <a:close/>
              </a:path>
              <a:path w="5403215" h="2193925">
                <a:moveTo>
                  <a:pt x="4225780" y="53717"/>
                </a:moveTo>
                <a:lnTo>
                  <a:pt x="4172063" y="53717"/>
                </a:lnTo>
                <a:lnTo>
                  <a:pt x="4172063" y="0"/>
                </a:lnTo>
                <a:lnTo>
                  <a:pt x="4225780" y="0"/>
                </a:lnTo>
                <a:lnTo>
                  <a:pt x="4225780" y="53717"/>
                </a:lnTo>
                <a:close/>
              </a:path>
              <a:path w="5403215" h="2193925">
                <a:moveTo>
                  <a:pt x="4333213" y="53717"/>
                </a:moveTo>
                <a:lnTo>
                  <a:pt x="4279496" y="53717"/>
                </a:lnTo>
                <a:lnTo>
                  <a:pt x="4279496" y="0"/>
                </a:lnTo>
                <a:lnTo>
                  <a:pt x="4333213" y="0"/>
                </a:lnTo>
                <a:lnTo>
                  <a:pt x="4333213" y="53717"/>
                </a:lnTo>
                <a:close/>
              </a:path>
              <a:path w="5403215" h="2193925">
                <a:moveTo>
                  <a:pt x="4440647" y="53717"/>
                </a:moveTo>
                <a:lnTo>
                  <a:pt x="4386930" y="53717"/>
                </a:lnTo>
                <a:lnTo>
                  <a:pt x="4386930" y="0"/>
                </a:lnTo>
                <a:lnTo>
                  <a:pt x="4440647" y="0"/>
                </a:lnTo>
                <a:lnTo>
                  <a:pt x="4440647" y="53717"/>
                </a:lnTo>
                <a:close/>
              </a:path>
              <a:path w="5403215" h="2193925">
                <a:moveTo>
                  <a:pt x="4548080" y="53717"/>
                </a:moveTo>
                <a:lnTo>
                  <a:pt x="4494363" y="53717"/>
                </a:lnTo>
                <a:lnTo>
                  <a:pt x="4494363" y="0"/>
                </a:lnTo>
                <a:lnTo>
                  <a:pt x="4548080" y="0"/>
                </a:lnTo>
                <a:lnTo>
                  <a:pt x="4548080" y="53717"/>
                </a:lnTo>
                <a:close/>
              </a:path>
              <a:path w="5403215" h="2193925">
                <a:moveTo>
                  <a:pt x="4655514" y="53717"/>
                </a:moveTo>
                <a:lnTo>
                  <a:pt x="4601797" y="53717"/>
                </a:lnTo>
                <a:lnTo>
                  <a:pt x="4601797" y="0"/>
                </a:lnTo>
                <a:lnTo>
                  <a:pt x="4655514" y="0"/>
                </a:lnTo>
                <a:lnTo>
                  <a:pt x="4655514" y="53717"/>
                </a:lnTo>
                <a:close/>
              </a:path>
              <a:path w="5403215" h="2193925">
                <a:moveTo>
                  <a:pt x="4762947" y="53717"/>
                </a:moveTo>
                <a:lnTo>
                  <a:pt x="4709230" y="53717"/>
                </a:lnTo>
                <a:lnTo>
                  <a:pt x="4709230" y="0"/>
                </a:lnTo>
                <a:lnTo>
                  <a:pt x="4762947" y="0"/>
                </a:lnTo>
                <a:lnTo>
                  <a:pt x="4762947" y="53717"/>
                </a:lnTo>
                <a:close/>
              </a:path>
              <a:path w="5403215" h="2193925">
                <a:moveTo>
                  <a:pt x="4870381" y="53717"/>
                </a:moveTo>
                <a:lnTo>
                  <a:pt x="4816664" y="53717"/>
                </a:lnTo>
                <a:lnTo>
                  <a:pt x="4816664" y="0"/>
                </a:lnTo>
                <a:lnTo>
                  <a:pt x="4870381" y="0"/>
                </a:lnTo>
                <a:lnTo>
                  <a:pt x="4870381" y="53717"/>
                </a:lnTo>
                <a:close/>
              </a:path>
              <a:path w="5403215" h="2193925">
                <a:moveTo>
                  <a:pt x="4977814" y="53717"/>
                </a:moveTo>
                <a:lnTo>
                  <a:pt x="4924097" y="53717"/>
                </a:lnTo>
                <a:lnTo>
                  <a:pt x="4924097" y="0"/>
                </a:lnTo>
                <a:lnTo>
                  <a:pt x="4977814" y="0"/>
                </a:lnTo>
                <a:lnTo>
                  <a:pt x="4977814" y="53717"/>
                </a:lnTo>
                <a:close/>
              </a:path>
              <a:path w="5403215" h="2193925">
                <a:moveTo>
                  <a:pt x="5085248" y="53717"/>
                </a:moveTo>
                <a:lnTo>
                  <a:pt x="5031531" y="53717"/>
                </a:lnTo>
                <a:lnTo>
                  <a:pt x="5031531" y="0"/>
                </a:lnTo>
                <a:lnTo>
                  <a:pt x="5085248" y="0"/>
                </a:lnTo>
                <a:lnTo>
                  <a:pt x="5085248" y="53717"/>
                </a:lnTo>
                <a:close/>
              </a:path>
              <a:path w="5403215" h="2193925">
                <a:moveTo>
                  <a:pt x="5175152" y="65577"/>
                </a:moveTo>
                <a:lnTo>
                  <a:pt x="5164563" y="62447"/>
                </a:lnTo>
                <a:lnTo>
                  <a:pt x="5153858" y="59794"/>
                </a:lnTo>
                <a:lnTo>
                  <a:pt x="5143036" y="57617"/>
                </a:lnTo>
                <a:lnTo>
                  <a:pt x="5132098" y="55917"/>
                </a:lnTo>
                <a:lnTo>
                  <a:pt x="5139000" y="3984"/>
                </a:lnTo>
                <a:lnTo>
                  <a:pt x="5139098" y="3252"/>
                </a:lnTo>
                <a:lnTo>
                  <a:pt x="5148173" y="3984"/>
                </a:lnTo>
                <a:lnTo>
                  <a:pt x="5191445" y="14640"/>
                </a:lnTo>
                <a:lnTo>
                  <a:pt x="5175152" y="65577"/>
                </a:lnTo>
                <a:close/>
              </a:path>
              <a:path w="5403215" h="2193925">
                <a:moveTo>
                  <a:pt x="5252911" y="106756"/>
                </a:moveTo>
                <a:lnTo>
                  <a:pt x="5244027" y="100120"/>
                </a:lnTo>
                <a:lnTo>
                  <a:pt x="5234884" y="93898"/>
                </a:lnTo>
                <a:lnTo>
                  <a:pt x="5225482" y="88090"/>
                </a:lnTo>
                <a:lnTo>
                  <a:pt x="5215820" y="82697"/>
                </a:lnTo>
                <a:lnTo>
                  <a:pt x="5240900" y="35350"/>
                </a:lnTo>
                <a:lnTo>
                  <a:pt x="5278570" y="58731"/>
                </a:lnTo>
                <a:lnTo>
                  <a:pt x="5285683" y="64832"/>
                </a:lnTo>
                <a:lnTo>
                  <a:pt x="5252911" y="106756"/>
                </a:lnTo>
                <a:close/>
              </a:path>
              <a:path w="5403215" h="2193925">
                <a:moveTo>
                  <a:pt x="5311826" y="172368"/>
                </a:moveTo>
                <a:lnTo>
                  <a:pt x="5305776" y="163086"/>
                </a:lnTo>
                <a:lnTo>
                  <a:pt x="5299331" y="154093"/>
                </a:lnTo>
                <a:lnTo>
                  <a:pt x="5292493" y="145388"/>
                </a:lnTo>
                <a:lnTo>
                  <a:pt x="5285261" y="136971"/>
                </a:lnTo>
                <a:lnTo>
                  <a:pt x="5324685" y="101568"/>
                </a:lnTo>
                <a:lnTo>
                  <a:pt x="5344463" y="124623"/>
                </a:lnTo>
                <a:lnTo>
                  <a:pt x="5356772" y="144456"/>
                </a:lnTo>
                <a:lnTo>
                  <a:pt x="5311826" y="172368"/>
                </a:lnTo>
                <a:close/>
              </a:path>
              <a:path w="5403215" h="2193925">
                <a:moveTo>
                  <a:pt x="5344349" y="254223"/>
                </a:moveTo>
                <a:lnTo>
                  <a:pt x="5341961" y="243662"/>
                </a:lnTo>
                <a:lnTo>
                  <a:pt x="5338988" y="232744"/>
                </a:lnTo>
                <a:lnTo>
                  <a:pt x="5335598" y="222219"/>
                </a:lnTo>
                <a:lnTo>
                  <a:pt x="5331735" y="211835"/>
                </a:lnTo>
                <a:lnTo>
                  <a:pt x="5380950" y="192270"/>
                </a:lnTo>
                <a:lnTo>
                  <a:pt x="5387675" y="208183"/>
                </a:lnTo>
                <a:lnTo>
                  <a:pt x="5396350" y="243412"/>
                </a:lnTo>
                <a:lnTo>
                  <a:pt x="5396412" y="243662"/>
                </a:lnTo>
                <a:lnTo>
                  <a:pt x="5344349" y="254223"/>
                </a:lnTo>
                <a:close/>
              </a:path>
              <a:path w="5403215" h="2193925">
                <a:moveTo>
                  <a:pt x="5403193" y="350685"/>
                </a:moveTo>
                <a:lnTo>
                  <a:pt x="5349358" y="350685"/>
                </a:lnTo>
                <a:lnTo>
                  <a:pt x="5349282" y="298131"/>
                </a:lnTo>
                <a:lnTo>
                  <a:pt x="5402583" y="296833"/>
                </a:lnTo>
                <a:lnTo>
                  <a:pt x="5403193" y="304395"/>
                </a:lnTo>
                <a:lnTo>
                  <a:pt x="5403193" y="350685"/>
                </a:lnTo>
                <a:close/>
              </a:path>
              <a:path w="5403215" h="2193925">
                <a:moveTo>
                  <a:pt x="5403193" y="458118"/>
                </a:moveTo>
                <a:lnTo>
                  <a:pt x="5349358" y="458118"/>
                </a:lnTo>
                <a:lnTo>
                  <a:pt x="5349358" y="404401"/>
                </a:lnTo>
                <a:lnTo>
                  <a:pt x="5403193" y="404401"/>
                </a:lnTo>
                <a:lnTo>
                  <a:pt x="5403193" y="458118"/>
                </a:lnTo>
                <a:close/>
              </a:path>
              <a:path w="5403215" h="2193925">
                <a:moveTo>
                  <a:pt x="5403193" y="565552"/>
                </a:moveTo>
                <a:lnTo>
                  <a:pt x="5349358" y="565552"/>
                </a:lnTo>
                <a:lnTo>
                  <a:pt x="5349358" y="511835"/>
                </a:lnTo>
                <a:lnTo>
                  <a:pt x="5403193" y="511835"/>
                </a:lnTo>
                <a:lnTo>
                  <a:pt x="5403193" y="565552"/>
                </a:lnTo>
                <a:close/>
              </a:path>
              <a:path w="5403215" h="2193925">
                <a:moveTo>
                  <a:pt x="5403193" y="672985"/>
                </a:moveTo>
                <a:lnTo>
                  <a:pt x="5349358" y="672985"/>
                </a:lnTo>
                <a:lnTo>
                  <a:pt x="5349358" y="619268"/>
                </a:lnTo>
                <a:lnTo>
                  <a:pt x="5403193" y="619268"/>
                </a:lnTo>
                <a:lnTo>
                  <a:pt x="5403193" y="672985"/>
                </a:lnTo>
                <a:close/>
              </a:path>
              <a:path w="5403215" h="2193925">
                <a:moveTo>
                  <a:pt x="5403193" y="780419"/>
                </a:moveTo>
                <a:lnTo>
                  <a:pt x="5349358" y="780419"/>
                </a:lnTo>
                <a:lnTo>
                  <a:pt x="5349358" y="726702"/>
                </a:lnTo>
                <a:lnTo>
                  <a:pt x="5403193" y="726702"/>
                </a:lnTo>
                <a:lnTo>
                  <a:pt x="5403193" y="780419"/>
                </a:lnTo>
                <a:close/>
              </a:path>
              <a:path w="5403215" h="2193925">
                <a:moveTo>
                  <a:pt x="5403193" y="887852"/>
                </a:moveTo>
                <a:lnTo>
                  <a:pt x="5349358" y="887852"/>
                </a:lnTo>
                <a:lnTo>
                  <a:pt x="5349358" y="834135"/>
                </a:lnTo>
                <a:lnTo>
                  <a:pt x="5403193" y="834135"/>
                </a:lnTo>
                <a:lnTo>
                  <a:pt x="5403193" y="887852"/>
                </a:lnTo>
                <a:close/>
              </a:path>
              <a:path w="5403215" h="2193925">
                <a:moveTo>
                  <a:pt x="5403193" y="995285"/>
                </a:moveTo>
                <a:lnTo>
                  <a:pt x="5349358" y="995285"/>
                </a:lnTo>
                <a:lnTo>
                  <a:pt x="5349358" y="941569"/>
                </a:lnTo>
                <a:lnTo>
                  <a:pt x="5403193" y="941569"/>
                </a:lnTo>
                <a:lnTo>
                  <a:pt x="5403193" y="995285"/>
                </a:lnTo>
                <a:close/>
              </a:path>
              <a:path w="5403215" h="2193925">
                <a:moveTo>
                  <a:pt x="5403193" y="1102719"/>
                </a:moveTo>
                <a:lnTo>
                  <a:pt x="5349358" y="1102719"/>
                </a:lnTo>
                <a:lnTo>
                  <a:pt x="5349358" y="1049002"/>
                </a:lnTo>
                <a:lnTo>
                  <a:pt x="5403193" y="1049002"/>
                </a:lnTo>
                <a:lnTo>
                  <a:pt x="5403193" y="1102719"/>
                </a:lnTo>
                <a:close/>
              </a:path>
              <a:path w="5403215" h="2193925">
                <a:moveTo>
                  <a:pt x="5403193" y="1210152"/>
                </a:moveTo>
                <a:lnTo>
                  <a:pt x="5349358" y="1210152"/>
                </a:lnTo>
                <a:lnTo>
                  <a:pt x="5349358" y="1156436"/>
                </a:lnTo>
                <a:lnTo>
                  <a:pt x="5403193" y="1156436"/>
                </a:lnTo>
                <a:lnTo>
                  <a:pt x="5403193" y="1210152"/>
                </a:lnTo>
                <a:close/>
              </a:path>
              <a:path w="5403215" h="2193925">
                <a:moveTo>
                  <a:pt x="5403193" y="1317586"/>
                </a:moveTo>
                <a:lnTo>
                  <a:pt x="5349358" y="1317586"/>
                </a:lnTo>
                <a:lnTo>
                  <a:pt x="5349358" y="1263869"/>
                </a:lnTo>
                <a:lnTo>
                  <a:pt x="5403193" y="1263869"/>
                </a:lnTo>
                <a:lnTo>
                  <a:pt x="5403193" y="1317586"/>
                </a:lnTo>
                <a:close/>
              </a:path>
              <a:path w="5403215" h="2193925">
                <a:moveTo>
                  <a:pt x="5403193" y="1425019"/>
                </a:moveTo>
                <a:lnTo>
                  <a:pt x="5349358" y="1425019"/>
                </a:lnTo>
                <a:lnTo>
                  <a:pt x="5349358" y="1371303"/>
                </a:lnTo>
                <a:lnTo>
                  <a:pt x="5403193" y="1371303"/>
                </a:lnTo>
                <a:lnTo>
                  <a:pt x="5403193" y="1425019"/>
                </a:lnTo>
                <a:close/>
              </a:path>
              <a:path w="5403215" h="2193925">
                <a:moveTo>
                  <a:pt x="5403193" y="1532453"/>
                </a:moveTo>
                <a:lnTo>
                  <a:pt x="5349358" y="1532453"/>
                </a:lnTo>
                <a:lnTo>
                  <a:pt x="5349358" y="1478736"/>
                </a:lnTo>
                <a:lnTo>
                  <a:pt x="5403193" y="1478736"/>
                </a:lnTo>
                <a:lnTo>
                  <a:pt x="5403193" y="1532453"/>
                </a:lnTo>
                <a:close/>
              </a:path>
              <a:path w="5403215" h="2193925">
                <a:moveTo>
                  <a:pt x="5403193" y="1639886"/>
                </a:moveTo>
                <a:lnTo>
                  <a:pt x="5349358" y="1639886"/>
                </a:lnTo>
                <a:lnTo>
                  <a:pt x="5349358" y="1586170"/>
                </a:lnTo>
                <a:lnTo>
                  <a:pt x="5403193" y="1586170"/>
                </a:lnTo>
                <a:lnTo>
                  <a:pt x="5403193" y="1639886"/>
                </a:lnTo>
                <a:close/>
              </a:path>
              <a:path w="5403215" h="2193925">
                <a:moveTo>
                  <a:pt x="5403193" y="1747320"/>
                </a:moveTo>
                <a:lnTo>
                  <a:pt x="5349358" y="1747320"/>
                </a:lnTo>
                <a:lnTo>
                  <a:pt x="5349358" y="1693603"/>
                </a:lnTo>
                <a:lnTo>
                  <a:pt x="5403193" y="1693603"/>
                </a:lnTo>
                <a:lnTo>
                  <a:pt x="5403193" y="1747320"/>
                </a:lnTo>
                <a:close/>
              </a:path>
              <a:path w="5403215" h="2193925">
                <a:moveTo>
                  <a:pt x="5403193" y="1854753"/>
                </a:moveTo>
                <a:lnTo>
                  <a:pt x="5349358" y="1854753"/>
                </a:lnTo>
                <a:lnTo>
                  <a:pt x="5349358" y="1801037"/>
                </a:lnTo>
                <a:lnTo>
                  <a:pt x="5403193" y="1801037"/>
                </a:lnTo>
                <a:lnTo>
                  <a:pt x="5403193" y="1854753"/>
                </a:lnTo>
                <a:close/>
              </a:path>
              <a:path w="5403215" h="2193925">
                <a:moveTo>
                  <a:pt x="5394446" y="1961610"/>
                </a:moveTo>
                <a:lnTo>
                  <a:pt x="5342898" y="1949670"/>
                </a:lnTo>
                <a:lnTo>
                  <a:pt x="5345148" y="1938874"/>
                </a:lnTo>
                <a:lnTo>
                  <a:pt x="5346919" y="1927991"/>
                </a:lnTo>
                <a:lnTo>
                  <a:pt x="5348210" y="1917020"/>
                </a:lnTo>
                <a:lnTo>
                  <a:pt x="5349022" y="1905961"/>
                </a:lnTo>
                <a:lnTo>
                  <a:pt x="5401919" y="1908684"/>
                </a:lnTo>
                <a:lnTo>
                  <a:pt x="5399209" y="1942268"/>
                </a:lnTo>
                <a:lnTo>
                  <a:pt x="5394446" y="1961610"/>
                </a:lnTo>
                <a:close/>
              </a:path>
              <a:path w="5403215" h="2193925">
                <a:moveTo>
                  <a:pt x="5352489" y="2059734"/>
                </a:moveTo>
                <a:lnTo>
                  <a:pt x="5308182" y="2030538"/>
                </a:lnTo>
                <a:lnTo>
                  <a:pt x="5314083" y="2021140"/>
                </a:lnTo>
                <a:lnTo>
                  <a:pt x="5319546" y="2011518"/>
                </a:lnTo>
                <a:lnTo>
                  <a:pt x="5324573" y="2001671"/>
                </a:lnTo>
                <a:lnTo>
                  <a:pt x="5329163" y="1991599"/>
                </a:lnTo>
                <a:lnTo>
                  <a:pt x="5377799" y="2012476"/>
                </a:lnTo>
                <a:lnTo>
                  <a:pt x="5369217" y="2032781"/>
                </a:lnTo>
                <a:lnTo>
                  <a:pt x="5352489" y="2059734"/>
                </a:lnTo>
                <a:close/>
              </a:path>
              <a:path w="5403215" h="2193925">
                <a:moveTo>
                  <a:pt x="5279455" y="2137799"/>
                </a:moveTo>
                <a:lnTo>
                  <a:pt x="5247502" y="2094568"/>
                </a:lnTo>
                <a:lnTo>
                  <a:pt x="5256272" y="2087784"/>
                </a:lnTo>
                <a:lnTo>
                  <a:pt x="5264721" y="2080632"/>
                </a:lnTo>
                <a:lnTo>
                  <a:pt x="5272850" y="2073114"/>
                </a:lnTo>
                <a:lnTo>
                  <a:pt x="5280658" y="2065228"/>
                </a:lnTo>
                <a:lnTo>
                  <a:pt x="5319370" y="2101918"/>
                </a:lnTo>
                <a:lnTo>
                  <a:pt x="5314038" y="2108134"/>
                </a:lnTo>
                <a:lnTo>
                  <a:pt x="5279455" y="2137799"/>
                </a:lnTo>
                <a:close/>
              </a:path>
              <a:path w="5403215" h="2193925">
                <a:moveTo>
                  <a:pt x="5183464" y="2184615"/>
                </a:moveTo>
                <a:lnTo>
                  <a:pt x="5168672" y="2133609"/>
                </a:lnTo>
                <a:lnTo>
                  <a:pt x="5179210" y="2130298"/>
                </a:lnTo>
                <a:lnTo>
                  <a:pt x="5189573" y="2126528"/>
                </a:lnTo>
                <a:lnTo>
                  <a:pt x="5199763" y="2122299"/>
                </a:lnTo>
                <a:lnTo>
                  <a:pt x="5209778" y="2117610"/>
                </a:lnTo>
                <a:lnTo>
                  <a:pt x="5233504" y="2165503"/>
                </a:lnTo>
                <a:lnTo>
                  <a:pt x="5195011" y="2181771"/>
                </a:lnTo>
                <a:lnTo>
                  <a:pt x="5183464" y="2184615"/>
                </a:lnTo>
                <a:close/>
              </a:path>
              <a:path w="5403215" h="2193925">
                <a:moveTo>
                  <a:pt x="5130806" y="2193433"/>
                </a:moveTo>
                <a:lnTo>
                  <a:pt x="5077020" y="2193433"/>
                </a:lnTo>
                <a:lnTo>
                  <a:pt x="5077020" y="2143406"/>
                </a:lnTo>
                <a:lnTo>
                  <a:pt x="5105396" y="2143406"/>
                </a:lnTo>
                <a:lnTo>
                  <a:pt x="5112081" y="2143144"/>
                </a:lnTo>
                <a:lnTo>
                  <a:pt x="5118743" y="2142706"/>
                </a:lnTo>
                <a:lnTo>
                  <a:pt x="5125384" y="2142094"/>
                </a:lnTo>
                <a:lnTo>
                  <a:pt x="5130806" y="2193433"/>
                </a:lnTo>
                <a:close/>
              </a:path>
              <a:path w="5403215" h="2193925">
                <a:moveTo>
                  <a:pt x="5023304" y="2193433"/>
                </a:moveTo>
                <a:lnTo>
                  <a:pt x="4969587" y="2193433"/>
                </a:lnTo>
                <a:lnTo>
                  <a:pt x="4969587" y="2143494"/>
                </a:lnTo>
                <a:lnTo>
                  <a:pt x="5023304" y="2143494"/>
                </a:lnTo>
                <a:lnTo>
                  <a:pt x="5023304" y="2193433"/>
                </a:lnTo>
                <a:close/>
              </a:path>
              <a:path w="5403215" h="2193925">
                <a:moveTo>
                  <a:pt x="4915870" y="2193433"/>
                </a:moveTo>
                <a:lnTo>
                  <a:pt x="4862153" y="2193433"/>
                </a:lnTo>
                <a:lnTo>
                  <a:pt x="4862153" y="2143494"/>
                </a:lnTo>
                <a:lnTo>
                  <a:pt x="4915870" y="2143494"/>
                </a:lnTo>
                <a:lnTo>
                  <a:pt x="4915870" y="2193433"/>
                </a:lnTo>
                <a:close/>
              </a:path>
              <a:path w="5403215" h="2193925">
                <a:moveTo>
                  <a:pt x="4808437" y="2193433"/>
                </a:moveTo>
                <a:lnTo>
                  <a:pt x="4754720" y="2193433"/>
                </a:lnTo>
                <a:lnTo>
                  <a:pt x="4754720" y="2143494"/>
                </a:lnTo>
                <a:lnTo>
                  <a:pt x="4808437" y="2143494"/>
                </a:lnTo>
                <a:lnTo>
                  <a:pt x="4808437" y="2193433"/>
                </a:lnTo>
                <a:close/>
              </a:path>
              <a:path w="5403215" h="2193925">
                <a:moveTo>
                  <a:pt x="4701003" y="2193433"/>
                </a:moveTo>
                <a:lnTo>
                  <a:pt x="4647286" y="2193433"/>
                </a:lnTo>
                <a:lnTo>
                  <a:pt x="4647286" y="2143494"/>
                </a:lnTo>
                <a:lnTo>
                  <a:pt x="4701003" y="2143494"/>
                </a:lnTo>
                <a:lnTo>
                  <a:pt x="4701003" y="2193433"/>
                </a:lnTo>
                <a:close/>
              </a:path>
              <a:path w="5403215" h="2193925">
                <a:moveTo>
                  <a:pt x="4593570" y="2193433"/>
                </a:moveTo>
                <a:lnTo>
                  <a:pt x="4539853" y="2193433"/>
                </a:lnTo>
                <a:lnTo>
                  <a:pt x="4539853" y="2143494"/>
                </a:lnTo>
                <a:lnTo>
                  <a:pt x="4593570" y="2143494"/>
                </a:lnTo>
                <a:lnTo>
                  <a:pt x="4593570" y="2193433"/>
                </a:lnTo>
                <a:close/>
              </a:path>
              <a:path w="5403215" h="2193925">
                <a:moveTo>
                  <a:pt x="4486136" y="2193433"/>
                </a:moveTo>
                <a:lnTo>
                  <a:pt x="4432420" y="2193433"/>
                </a:lnTo>
                <a:lnTo>
                  <a:pt x="4432420" y="2143494"/>
                </a:lnTo>
                <a:lnTo>
                  <a:pt x="4486136" y="2143494"/>
                </a:lnTo>
                <a:lnTo>
                  <a:pt x="4486136" y="2193433"/>
                </a:lnTo>
                <a:close/>
              </a:path>
              <a:path w="5403215" h="2193925">
                <a:moveTo>
                  <a:pt x="4378703" y="2193433"/>
                </a:moveTo>
                <a:lnTo>
                  <a:pt x="4324986" y="2193433"/>
                </a:lnTo>
                <a:lnTo>
                  <a:pt x="4324986" y="2143494"/>
                </a:lnTo>
                <a:lnTo>
                  <a:pt x="4378703" y="2143494"/>
                </a:lnTo>
                <a:lnTo>
                  <a:pt x="4378703" y="2193433"/>
                </a:lnTo>
                <a:close/>
              </a:path>
              <a:path w="5403215" h="2193925">
                <a:moveTo>
                  <a:pt x="4271269" y="2193433"/>
                </a:moveTo>
                <a:lnTo>
                  <a:pt x="4217553" y="2193433"/>
                </a:lnTo>
                <a:lnTo>
                  <a:pt x="4217553" y="2143494"/>
                </a:lnTo>
                <a:lnTo>
                  <a:pt x="4271269" y="2143494"/>
                </a:lnTo>
                <a:lnTo>
                  <a:pt x="4271269" y="2193433"/>
                </a:lnTo>
                <a:close/>
              </a:path>
              <a:path w="5403215" h="2193925">
                <a:moveTo>
                  <a:pt x="4163836" y="2193433"/>
                </a:moveTo>
                <a:lnTo>
                  <a:pt x="4110119" y="2193433"/>
                </a:lnTo>
                <a:lnTo>
                  <a:pt x="4110119" y="2143494"/>
                </a:lnTo>
                <a:lnTo>
                  <a:pt x="4163836" y="2143494"/>
                </a:lnTo>
                <a:lnTo>
                  <a:pt x="4163836" y="2193433"/>
                </a:lnTo>
                <a:close/>
              </a:path>
              <a:path w="5403215" h="2193925">
                <a:moveTo>
                  <a:pt x="4056402" y="2193433"/>
                </a:moveTo>
                <a:lnTo>
                  <a:pt x="4002686" y="2193433"/>
                </a:lnTo>
                <a:lnTo>
                  <a:pt x="4002686" y="2143494"/>
                </a:lnTo>
                <a:lnTo>
                  <a:pt x="4056402" y="2143494"/>
                </a:lnTo>
                <a:lnTo>
                  <a:pt x="4056402" y="2193433"/>
                </a:lnTo>
                <a:close/>
              </a:path>
              <a:path w="5403215" h="2193925">
                <a:moveTo>
                  <a:pt x="3948969" y="2193433"/>
                </a:moveTo>
                <a:lnTo>
                  <a:pt x="3895252" y="2193433"/>
                </a:lnTo>
                <a:lnTo>
                  <a:pt x="3895252" y="2143494"/>
                </a:lnTo>
                <a:lnTo>
                  <a:pt x="3948969" y="2143494"/>
                </a:lnTo>
                <a:lnTo>
                  <a:pt x="3948969" y="2193433"/>
                </a:lnTo>
                <a:close/>
              </a:path>
              <a:path w="5403215" h="2193925">
                <a:moveTo>
                  <a:pt x="3841535" y="2193433"/>
                </a:moveTo>
                <a:lnTo>
                  <a:pt x="3787819" y="2193433"/>
                </a:lnTo>
                <a:lnTo>
                  <a:pt x="3787819" y="2143494"/>
                </a:lnTo>
                <a:lnTo>
                  <a:pt x="3841535" y="2143494"/>
                </a:lnTo>
                <a:lnTo>
                  <a:pt x="3841535" y="2193433"/>
                </a:lnTo>
                <a:close/>
              </a:path>
              <a:path w="5403215" h="2193925">
                <a:moveTo>
                  <a:pt x="3734102" y="2193433"/>
                </a:moveTo>
                <a:lnTo>
                  <a:pt x="3680385" y="2193433"/>
                </a:lnTo>
                <a:lnTo>
                  <a:pt x="3680385" y="2143494"/>
                </a:lnTo>
                <a:lnTo>
                  <a:pt x="3734102" y="2143494"/>
                </a:lnTo>
                <a:lnTo>
                  <a:pt x="3734102" y="2193433"/>
                </a:lnTo>
                <a:close/>
              </a:path>
              <a:path w="5403215" h="2193925">
                <a:moveTo>
                  <a:pt x="3626668" y="2193433"/>
                </a:moveTo>
                <a:lnTo>
                  <a:pt x="3572952" y="2193433"/>
                </a:lnTo>
                <a:lnTo>
                  <a:pt x="3572952" y="2143494"/>
                </a:lnTo>
                <a:lnTo>
                  <a:pt x="3626668" y="2143494"/>
                </a:lnTo>
                <a:lnTo>
                  <a:pt x="3626668" y="2193433"/>
                </a:lnTo>
                <a:close/>
              </a:path>
              <a:path w="5403215" h="2193925">
                <a:moveTo>
                  <a:pt x="3519235" y="2193433"/>
                </a:moveTo>
                <a:lnTo>
                  <a:pt x="3465518" y="2193433"/>
                </a:lnTo>
                <a:lnTo>
                  <a:pt x="3465518" y="2143494"/>
                </a:lnTo>
                <a:lnTo>
                  <a:pt x="3519235" y="2143494"/>
                </a:lnTo>
                <a:lnTo>
                  <a:pt x="3519235" y="2193433"/>
                </a:lnTo>
                <a:close/>
              </a:path>
              <a:path w="5403215" h="2193925">
                <a:moveTo>
                  <a:pt x="3411801" y="2193433"/>
                </a:moveTo>
                <a:lnTo>
                  <a:pt x="3358085" y="2193433"/>
                </a:lnTo>
                <a:lnTo>
                  <a:pt x="3358085" y="2143494"/>
                </a:lnTo>
                <a:lnTo>
                  <a:pt x="3411801" y="2143494"/>
                </a:lnTo>
                <a:lnTo>
                  <a:pt x="3411801" y="2193433"/>
                </a:lnTo>
                <a:close/>
              </a:path>
              <a:path w="5403215" h="2193925">
                <a:moveTo>
                  <a:pt x="3304368" y="2193433"/>
                </a:moveTo>
                <a:lnTo>
                  <a:pt x="3250651" y="2193433"/>
                </a:lnTo>
                <a:lnTo>
                  <a:pt x="3250651" y="2143494"/>
                </a:lnTo>
                <a:lnTo>
                  <a:pt x="3304368" y="2143494"/>
                </a:lnTo>
                <a:lnTo>
                  <a:pt x="3304368" y="2193433"/>
                </a:lnTo>
                <a:close/>
              </a:path>
              <a:path w="5403215" h="2193925">
                <a:moveTo>
                  <a:pt x="3196934" y="2193433"/>
                </a:moveTo>
                <a:lnTo>
                  <a:pt x="3143218" y="2193433"/>
                </a:lnTo>
                <a:lnTo>
                  <a:pt x="3143218" y="2143494"/>
                </a:lnTo>
                <a:lnTo>
                  <a:pt x="3196934" y="2143494"/>
                </a:lnTo>
                <a:lnTo>
                  <a:pt x="3196934" y="2193433"/>
                </a:lnTo>
                <a:close/>
              </a:path>
              <a:path w="5403215" h="2193925">
                <a:moveTo>
                  <a:pt x="3089501" y="2193433"/>
                </a:moveTo>
                <a:lnTo>
                  <a:pt x="3035784" y="2193433"/>
                </a:lnTo>
                <a:lnTo>
                  <a:pt x="3035784" y="2143494"/>
                </a:lnTo>
                <a:lnTo>
                  <a:pt x="3089501" y="2143494"/>
                </a:lnTo>
                <a:lnTo>
                  <a:pt x="3089501" y="2193433"/>
                </a:lnTo>
                <a:close/>
              </a:path>
              <a:path w="5403215" h="2193925">
                <a:moveTo>
                  <a:pt x="2982068" y="2193433"/>
                </a:moveTo>
                <a:lnTo>
                  <a:pt x="2928351" y="2193433"/>
                </a:lnTo>
                <a:lnTo>
                  <a:pt x="2928351" y="2143494"/>
                </a:lnTo>
                <a:lnTo>
                  <a:pt x="2982068" y="2143494"/>
                </a:lnTo>
                <a:lnTo>
                  <a:pt x="2982068" y="2193433"/>
                </a:lnTo>
                <a:close/>
              </a:path>
              <a:path w="5403215" h="2193925">
                <a:moveTo>
                  <a:pt x="2874634" y="2193433"/>
                </a:moveTo>
                <a:lnTo>
                  <a:pt x="2820917" y="2193433"/>
                </a:lnTo>
                <a:lnTo>
                  <a:pt x="2820917" y="2143494"/>
                </a:lnTo>
                <a:lnTo>
                  <a:pt x="2874634" y="2143494"/>
                </a:lnTo>
                <a:lnTo>
                  <a:pt x="2874634" y="2193433"/>
                </a:lnTo>
                <a:close/>
              </a:path>
              <a:path w="5403215" h="2193925">
                <a:moveTo>
                  <a:pt x="2767201" y="2193433"/>
                </a:moveTo>
                <a:lnTo>
                  <a:pt x="2713484" y="2193433"/>
                </a:lnTo>
                <a:lnTo>
                  <a:pt x="2713484" y="2143494"/>
                </a:lnTo>
                <a:lnTo>
                  <a:pt x="2767201" y="2143494"/>
                </a:lnTo>
                <a:lnTo>
                  <a:pt x="2767201" y="2193433"/>
                </a:lnTo>
                <a:close/>
              </a:path>
              <a:path w="5403215" h="2193925">
                <a:moveTo>
                  <a:pt x="2659767" y="2193433"/>
                </a:moveTo>
                <a:lnTo>
                  <a:pt x="2606050" y="2193433"/>
                </a:lnTo>
                <a:lnTo>
                  <a:pt x="2606050" y="2143494"/>
                </a:lnTo>
                <a:lnTo>
                  <a:pt x="2659767" y="2143494"/>
                </a:lnTo>
                <a:lnTo>
                  <a:pt x="2659767" y="2193433"/>
                </a:lnTo>
                <a:close/>
              </a:path>
              <a:path w="5403215" h="2193925">
                <a:moveTo>
                  <a:pt x="2552333" y="2193433"/>
                </a:moveTo>
                <a:lnTo>
                  <a:pt x="2498617" y="2193433"/>
                </a:lnTo>
                <a:lnTo>
                  <a:pt x="2498617" y="2143494"/>
                </a:lnTo>
                <a:lnTo>
                  <a:pt x="2552333" y="2143494"/>
                </a:lnTo>
                <a:lnTo>
                  <a:pt x="2552333" y="2193433"/>
                </a:lnTo>
                <a:close/>
              </a:path>
              <a:path w="5403215" h="2193925">
                <a:moveTo>
                  <a:pt x="2444900" y="2193433"/>
                </a:moveTo>
                <a:lnTo>
                  <a:pt x="2391183" y="2193433"/>
                </a:lnTo>
                <a:lnTo>
                  <a:pt x="2391183" y="2143494"/>
                </a:lnTo>
                <a:lnTo>
                  <a:pt x="2444900" y="2143494"/>
                </a:lnTo>
                <a:lnTo>
                  <a:pt x="2444900" y="2193433"/>
                </a:lnTo>
                <a:close/>
              </a:path>
              <a:path w="5403215" h="2193925">
                <a:moveTo>
                  <a:pt x="2337467" y="2193433"/>
                </a:moveTo>
                <a:lnTo>
                  <a:pt x="2283750" y="2193433"/>
                </a:lnTo>
                <a:lnTo>
                  <a:pt x="2283750" y="2143494"/>
                </a:lnTo>
                <a:lnTo>
                  <a:pt x="2337467" y="2143494"/>
                </a:lnTo>
                <a:lnTo>
                  <a:pt x="2337467" y="2193433"/>
                </a:lnTo>
                <a:close/>
              </a:path>
              <a:path w="5403215" h="2193925">
                <a:moveTo>
                  <a:pt x="2230033" y="2193433"/>
                </a:moveTo>
                <a:lnTo>
                  <a:pt x="2176316" y="2193433"/>
                </a:lnTo>
                <a:lnTo>
                  <a:pt x="2176316" y="2143494"/>
                </a:lnTo>
                <a:lnTo>
                  <a:pt x="2230033" y="2143494"/>
                </a:lnTo>
                <a:lnTo>
                  <a:pt x="2230033" y="2193433"/>
                </a:lnTo>
                <a:close/>
              </a:path>
              <a:path w="5403215" h="2193925">
                <a:moveTo>
                  <a:pt x="2122600" y="2193433"/>
                </a:moveTo>
                <a:lnTo>
                  <a:pt x="2068883" y="2193433"/>
                </a:lnTo>
                <a:lnTo>
                  <a:pt x="2068883" y="2143494"/>
                </a:lnTo>
                <a:lnTo>
                  <a:pt x="2122600" y="2143494"/>
                </a:lnTo>
                <a:lnTo>
                  <a:pt x="2122600" y="2193433"/>
                </a:lnTo>
                <a:close/>
              </a:path>
              <a:path w="5403215" h="2193925">
                <a:moveTo>
                  <a:pt x="2015166" y="2193433"/>
                </a:moveTo>
                <a:lnTo>
                  <a:pt x="1961449" y="2193433"/>
                </a:lnTo>
                <a:lnTo>
                  <a:pt x="1961449" y="2143494"/>
                </a:lnTo>
                <a:lnTo>
                  <a:pt x="2015166" y="2143494"/>
                </a:lnTo>
                <a:lnTo>
                  <a:pt x="2015166" y="2193433"/>
                </a:lnTo>
                <a:close/>
              </a:path>
              <a:path w="5403215" h="2193925">
                <a:moveTo>
                  <a:pt x="1907733" y="2193433"/>
                </a:moveTo>
                <a:lnTo>
                  <a:pt x="1854016" y="2193433"/>
                </a:lnTo>
                <a:lnTo>
                  <a:pt x="1854016" y="2143494"/>
                </a:lnTo>
                <a:lnTo>
                  <a:pt x="1907733" y="2143494"/>
                </a:lnTo>
                <a:lnTo>
                  <a:pt x="1907733" y="2193433"/>
                </a:lnTo>
                <a:close/>
              </a:path>
              <a:path w="5403215" h="2193925">
                <a:moveTo>
                  <a:pt x="1800299" y="2193433"/>
                </a:moveTo>
                <a:lnTo>
                  <a:pt x="1746582" y="2193433"/>
                </a:lnTo>
                <a:lnTo>
                  <a:pt x="1746582" y="2143494"/>
                </a:lnTo>
                <a:lnTo>
                  <a:pt x="1800299" y="2143494"/>
                </a:lnTo>
                <a:lnTo>
                  <a:pt x="1800299" y="2193433"/>
                </a:lnTo>
                <a:close/>
              </a:path>
              <a:path w="5403215" h="2193925">
                <a:moveTo>
                  <a:pt x="1692866" y="2193433"/>
                </a:moveTo>
                <a:lnTo>
                  <a:pt x="1639149" y="2193433"/>
                </a:lnTo>
                <a:lnTo>
                  <a:pt x="1639149" y="2143494"/>
                </a:lnTo>
                <a:lnTo>
                  <a:pt x="1692866" y="2143494"/>
                </a:lnTo>
                <a:lnTo>
                  <a:pt x="1692866" y="2193433"/>
                </a:lnTo>
                <a:close/>
              </a:path>
              <a:path w="5403215" h="2193925">
                <a:moveTo>
                  <a:pt x="1585432" y="2193433"/>
                </a:moveTo>
                <a:lnTo>
                  <a:pt x="1531716" y="2193433"/>
                </a:lnTo>
                <a:lnTo>
                  <a:pt x="1531716" y="2143494"/>
                </a:lnTo>
                <a:lnTo>
                  <a:pt x="1585432" y="2143494"/>
                </a:lnTo>
                <a:lnTo>
                  <a:pt x="1585432" y="2193433"/>
                </a:lnTo>
                <a:close/>
              </a:path>
              <a:path w="5403215" h="2193925">
                <a:moveTo>
                  <a:pt x="1477999" y="2193433"/>
                </a:moveTo>
                <a:lnTo>
                  <a:pt x="1424282" y="2193433"/>
                </a:lnTo>
                <a:lnTo>
                  <a:pt x="1424282" y="2143494"/>
                </a:lnTo>
                <a:lnTo>
                  <a:pt x="1477999" y="2143494"/>
                </a:lnTo>
                <a:lnTo>
                  <a:pt x="1477999" y="2193433"/>
                </a:lnTo>
                <a:close/>
              </a:path>
              <a:path w="5403215" h="2193925">
                <a:moveTo>
                  <a:pt x="1370565" y="2193433"/>
                </a:moveTo>
                <a:lnTo>
                  <a:pt x="1316849" y="2193433"/>
                </a:lnTo>
                <a:lnTo>
                  <a:pt x="1316849" y="2143494"/>
                </a:lnTo>
                <a:lnTo>
                  <a:pt x="1370565" y="2143494"/>
                </a:lnTo>
                <a:lnTo>
                  <a:pt x="1370565" y="2193433"/>
                </a:lnTo>
                <a:close/>
              </a:path>
              <a:path w="5403215" h="2193925">
                <a:moveTo>
                  <a:pt x="1263132" y="2193433"/>
                </a:moveTo>
                <a:lnTo>
                  <a:pt x="1209415" y="2193433"/>
                </a:lnTo>
                <a:lnTo>
                  <a:pt x="1209415" y="2143494"/>
                </a:lnTo>
                <a:lnTo>
                  <a:pt x="1263132" y="2143494"/>
                </a:lnTo>
                <a:lnTo>
                  <a:pt x="1263132" y="2193433"/>
                </a:lnTo>
                <a:close/>
              </a:path>
              <a:path w="5403215" h="2193925">
                <a:moveTo>
                  <a:pt x="1155698" y="2193433"/>
                </a:moveTo>
                <a:lnTo>
                  <a:pt x="1101982" y="2193433"/>
                </a:lnTo>
                <a:lnTo>
                  <a:pt x="1101982" y="2143494"/>
                </a:lnTo>
                <a:lnTo>
                  <a:pt x="1155698" y="2143494"/>
                </a:lnTo>
                <a:lnTo>
                  <a:pt x="1155698" y="2193433"/>
                </a:lnTo>
                <a:close/>
              </a:path>
              <a:path w="5403215" h="2193925">
                <a:moveTo>
                  <a:pt x="1048265" y="2193433"/>
                </a:moveTo>
                <a:lnTo>
                  <a:pt x="994548" y="2193433"/>
                </a:lnTo>
                <a:lnTo>
                  <a:pt x="994548" y="2143494"/>
                </a:lnTo>
                <a:lnTo>
                  <a:pt x="1048265" y="2143494"/>
                </a:lnTo>
                <a:lnTo>
                  <a:pt x="1048265" y="2193433"/>
                </a:lnTo>
                <a:close/>
              </a:path>
              <a:path w="5403215" h="2193925">
                <a:moveTo>
                  <a:pt x="940831" y="2193433"/>
                </a:moveTo>
                <a:lnTo>
                  <a:pt x="887115" y="2193433"/>
                </a:lnTo>
                <a:lnTo>
                  <a:pt x="887115" y="2143494"/>
                </a:lnTo>
                <a:lnTo>
                  <a:pt x="940831" y="2143494"/>
                </a:lnTo>
                <a:lnTo>
                  <a:pt x="940831" y="2193433"/>
                </a:lnTo>
                <a:close/>
              </a:path>
              <a:path w="5403215" h="2193925">
                <a:moveTo>
                  <a:pt x="833398" y="2193433"/>
                </a:moveTo>
                <a:lnTo>
                  <a:pt x="779681" y="2193433"/>
                </a:lnTo>
                <a:lnTo>
                  <a:pt x="779681" y="2143494"/>
                </a:lnTo>
                <a:lnTo>
                  <a:pt x="833398" y="2143494"/>
                </a:lnTo>
                <a:lnTo>
                  <a:pt x="833398" y="2193433"/>
                </a:lnTo>
                <a:close/>
              </a:path>
              <a:path w="5403215" h="2193925">
                <a:moveTo>
                  <a:pt x="725964" y="2193433"/>
                </a:moveTo>
                <a:lnTo>
                  <a:pt x="672248" y="2193433"/>
                </a:lnTo>
                <a:lnTo>
                  <a:pt x="672248" y="2143494"/>
                </a:lnTo>
                <a:lnTo>
                  <a:pt x="725964" y="2143494"/>
                </a:lnTo>
                <a:lnTo>
                  <a:pt x="725964" y="2193433"/>
                </a:lnTo>
                <a:close/>
              </a:path>
              <a:path w="5403215" h="2193925">
                <a:moveTo>
                  <a:pt x="618531" y="2193433"/>
                </a:moveTo>
                <a:lnTo>
                  <a:pt x="564814" y="2193433"/>
                </a:lnTo>
                <a:lnTo>
                  <a:pt x="564814" y="2143494"/>
                </a:lnTo>
                <a:lnTo>
                  <a:pt x="618531" y="2143494"/>
                </a:lnTo>
                <a:lnTo>
                  <a:pt x="618531" y="2193433"/>
                </a:lnTo>
                <a:close/>
              </a:path>
              <a:path w="5403215" h="2193925">
                <a:moveTo>
                  <a:pt x="511097" y="2193433"/>
                </a:moveTo>
                <a:lnTo>
                  <a:pt x="457381" y="2193433"/>
                </a:lnTo>
                <a:lnTo>
                  <a:pt x="457381" y="2143494"/>
                </a:lnTo>
                <a:lnTo>
                  <a:pt x="511097" y="2143494"/>
                </a:lnTo>
                <a:lnTo>
                  <a:pt x="511097" y="2193433"/>
                </a:lnTo>
                <a:close/>
              </a:path>
              <a:path w="5403215" h="2193925">
                <a:moveTo>
                  <a:pt x="403664" y="2193433"/>
                </a:moveTo>
                <a:lnTo>
                  <a:pt x="349947" y="2193433"/>
                </a:lnTo>
                <a:lnTo>
                  <a:pt x="349947" y="2143494"/>
                </a:lnTo>
                <a:lnTo>
                  <a:pt x="403664" y="2143494"/>
                </a:lnTo>
                <a:lnTo>
                  <a:pt x="403664" y="2193433"/>
                </a:lnTo>
                <a:close/>
              </a:path>
              <a:path w="5403215" h="2193925">
                <a:moveTo>
                  <a:pt x="296172" y="2193433"/>
                </a:moveTo>
                <a:lnTo>
                  <a:pt x="256604" y="2193433"/>
                </a:lnTo>
                <a:lnTo>
                  <a:pt x="255020" y="2193305"/>
                </a:lnTo>
                <a:lnTo>
                  <a:pt x="242957" y="2190335"/>
                </a:lnTo>
                <a:lnTo>
                  <a:pt x="253647" y="2138352"/>
                </a:lnTo>
                <a:lnTo>
                  <a:pt x="264498" y="2140335"/>
                </a:lnTo>
                <a:lnTo>
                  <a:pt x="275428" y="2141837"/>
                </a:lnTo>
                <a:lnTo>
                  <a:pt x="286437" y="2142859"/>
                </a:lnTo>
                <a:lnTo>
                  <a:pt x="297525" y="2143400"/>
                </a:lnTo>
                <a:lnTo>
                  <a:pt x="296256" y="2190335"/>
                </a:lnTo>
                <a:lnTo>
                  <a:pt x="296172" y="2193433"/>
                </a:lnTo>
                <a:close/>
              </a:path>
              <a:path w="5403215" h="2193925">
                <a:moveTo>
                  <a:pt x="191608" y="2174766"/>
                </a:moveTo>
                <a:lnTo>
                  <a:pt x="164508" y="2163313"/>
                </a:lnTo>
                <a:lnTo>
                  <a:pt x="143841" y="2150487"/>
                </a:lnTo>
                <a:lnTo>
                  <a:pt x="171875" y="2105609"/>
                </a:lnTo>
                <a:lnTo>
                  <a:pt x="181408" y="2111276"/>
                </a:lnTo>
                <a:lnTo>
                  <a:pt x="191155" y="2116501"/>
                </a:lnTo>
                <a:lnTo>
                  <a:pt x="201118" y="2121284"/>
                </a:lnTo>
                <a:lnTo>
                  <a:pt x="211295" y="2125626"/>
                </a:lnTo>
                <a:lnTo>
                  <a:pt x="191608" y="2174766"/>
                </a:lnTo>
                <a:close/>
              </a:path>
              <a:path w="5403215" h="2193925">
                <a:moveTo>
                  <a:pt x="101015" y="2118308"/>
                </a:moveTo>
                <a:lnTo>
                  <a:pt x="89155" y="2108134"/>
                </a:lnTo>
                <a:lnTo>
                  <a:pt x="64353" y="2079221"/>
                </a:lnTo>
                <a:lnTo>
                  <a:pt x="106418" y="2046519"/>
                </a:lnTo>
                <a:lnTo>
                  <a:pt x="113413" y="2055122"/>
                </a:lnTo>
                <a:lnTo>
                  <a:pt x="120767" y="2063395"/>
                </a:lnTo>
                <a:lnTo>
                  <a:pt x="128479" y="2071338"/>
                </a:lnTo>
                <a:lnTo>
                  <a:pt x="136549" y="2078950"/>
                </a:lnTo>
                <a:lnTo>
                  <a:pt x="101015" y="2118308"/>
                </a:lnTo>
                <a:close/>
              </a:path>
              <a:path w="5403215" h="2193925">
                <a:moveTo>
                  <a:pt x="34958" y="2034364"/>
                </a:moveTo>
                <a:lnTo>
                  <a:pt x="33976" y="2032781"/>
                </a:lnTo>
                <a:lnTo>
                  <a:pt x="15633" y="1989377"/>
                </a:lnTo>
                <a:lnTo>
                  <a:pt x="15518" y="1989106"/>
                </a:lnTo>
                <a:lnTo>
                  <a:pt x="14460" y="1984811"/>
                </a:lnTo>
                <a:lnTo>
                  <a:pt x="65448" y="1968653"/>
                </a:lnTo>
                <a:lnTo>
                  <a:pt x="69018" y="1979107"/>
                </a:lnTo>
                <a:lnTo>
                  <a:pt x="72937" y="1989106"/>
                </a:lnTo>
                <a:lnTo>
                  <a:pt x="77523" y="1999464"/>
                </a:lnTo>
                <a:lnTo>
                  <a:pt x="82459" y="2009366"/>
                </a:lnTo>
                <a:lnTo>
                  <a:pt x="34958" y="2034364"/>
                </a:lnTo>
                <a:close/>
              </a:path>
              <a:path w="5403215" h="2193925">
                <a:moveTo>
                  <a:pt x="3191" y="1932440"/>
                </a:moveTo>
                <a:lnTo>
                  <a:pt x="0" y="1892827"/>
                </a:lnTo>
                <a:lnTo>
                  <a:pt x="0" y="1878573"/>
                </a:lnTo>
                <a:lnTo>
                  <a:pt x="53790" y="1878573"/>
                </a:lnTo>
                <a:lnTo>
                  <a:pt x="53790" y="1892827"/>
                </a:lnTo>
                <a:lnTo>
                  <a:pt x="53923" y="1901066"/>
                </a:lnTo>
                <a:lnTo>
                  <a:pt x="54319" y="1909271"/>
                </a:lnTo>
                <a:lnTo>
                  <a:pt x="54980" y="1917441"/>
                </a:lnTo>
                <a:lnTo>
                  <a:pt x="55904" y="1925577"/>
                </a:lnTo>
                <a:lnTo>
                  <a:pt x="3191" y="1932440"/>
                </a:lnTo>
                <a:close/>
              </a:path>
              <a:path w="5403215" h="2193925">
                <a:moveTo>
                  <a:pt x="53790" y="1824857"/>
                </a:moveTo>
                <a:lnTo>
                  <a:pt x="0" y="1824857"/>
                </a:lnTo>
                <a:lnTo>
                  <a:pt x="0" y="1771140"/>
                </a:lnTo>
                <a:lnTo>
                  <a:pt x="53790" y="1771140"/>
                </a:lnTo>
                <a:lnTo>
                  <a:pt x="53790" y="1824857"/>
                </a:lnTo>
                <a:close/>
              </a:path>
              <a:path w="5403215" h="2193925">
                <a:moveTo>
                  <a:pt x="53790" y="1717423"/>
                </a:moveTo>
                <a:lnTo>
                  <a:pt x="0" y="1717423"/>
                </a:lnTo>
                <a:lnTo>
                  <a:pt x="0" y="1663707"/>
                </a:lnTo>
                <a:lnTo>
                  <a:pt x="53790" y="1663707"/>
                </a:lnTo>
                <a:lnTo>
                  <a:pt x="53790" y="1717423"/>
                </a:lnTo>
                <a:close/>
              </a:path>
              <a:path w="5403215" h="2193925">
                <a:moveTo>
                  <a:pt x="53790" y="1609990"/>
                </a:moveTo>
                <a:lnTo>
                  <a:pt x="0" y="1609990"/>
                </a:lnTo>
                <a:lnTo>
                  <a:pt x="0" y="1556273"/>
                </a:lnTo>
                <a:lnTo>
                  <a:pt x="53790" y="1556273"/>
                </a:lnTo>
                <a:lnTo>
                  <a:pt x="53790" y="1609990"/>
                </a:lnTo>
                <a:close/>
              </a:path>
              <a:path w="5403215" h="2193925">
                <a:moveTo>
                  <a:pt x="53790" y="1502556"/>
                </a:moveTo>
                <a:lnTo>
                  <a:pt x="0" y="1502556"/>
                </a:lnTo>
                <a:lnTo>
                  <a:pt x="0" y="1448840"/>
                </a:lnTo>
                <a:lnTo>
                  <a:pt x="53790" y="1448840"/>
                </a:lnTo>
                <a:lnTo>
                  <a:pt x="53790" y="1502556"/>
                </a:lnTo>
                <a:close/>
              </a:path>
              <a:path w="5403215" h="2193925">
                <a:moveTo>
                  <a:pt x="53790" y="1395123"/>
                </a:moveTo>
                <a:lnTo>
                  <a:pt x="0" y="1395123"/>
                </a:lnTo>
                <a:lnTo>
                  <a:pt x="0" y="1341406"/>
                </a:lnTo>
                <a:lnTo>
                  <a:pt x="53790" y="1341406"/>
                </a:lnTo>
                <a:lnTo>
                  <a:pt x="53790" y="1395123"/>
                </a:lnTo>
                <a:close/>
              </a:path>
              <a:path w="5403215" h="2193925">
                <a:moveTo>
                  <a:pt x="53790" y="1287689"/>
                </a:moveTo>
                <a:lnTo>
                  <a:pt x="0" y="1287689"/>
                </a:lnTo>
                <a:lnTo>
                  <a:pt x="0" y="1233973"/>
                </a:lnTo>
                <a:lnTo>
                  <a:pt x="53790" y="1233973"/>
                </a:lnTo>
                <a:lnTo>
                  <a:pt x="53790" y="1287689"/>
                </a:lnTo>
                <a:close/>
              </a:path>
              <a:path w="5403215" h="2193925">
                <a:moveTo>
                  <a:pt x="53790" y="1180256"/>
                </a:moveTo>
                <a:lnTo>
                  <a:pt x="0" y="1180256"/>
                </a:lnTo>
                <a:lnTo>
                  <a:pt x="0" y="1126539"/>
                </a:lnTo>
                <a:lnTo>
                  <a:pt x="53790" y="1126539"/>
                </a:lnTo>
                <a:lnTo>
                  <a:pt x="53790" y="1180256"/>
                </a:lnTo>
                <a:close/>
              </a:path>
              <a:path w="5403215" h="2193925">
                <a:moveTo>
                  <a:pt x="53790" y="1072822"/>
                </a:moveTo>
                <a:lnTo>
                  <a:pt x="0" y="1072822"/>
                </a:lnTo>
                <a:lnTo>
                  <a:pt x="0" y="1019106"/>
                </a:lnTo>
                <a:lnTo>
                  <a:pt x="53790" y="1019106"/>
                </a:lnTo>
                <a:lnTo>
                  <a:pt x="53790" y="1072822"/>
                </a:lnTo>
                <a:close/>
              </a:path>
              <a:path w="5403215" h="2193925">
                <a:moveTo>
                  <a:pt x="53790" y="965389"/>
                </a:moveTo>
                <a:lnTo>
                  <a:pt x="0" y="965389"/>
                </a:lnTo>
                <a:lnTo>
                  <a:pt x="0" y="911672"/>
                </a:lnTo>
                <a:lnTo>
                  <a:pt x="53790" y="911672"/>
                </a:lnTo>
                <a:lnTo>
                  <a:pt x="53790" y="965389"/>
                </a:lnTo>
                <a:close/>
              </a:path>
              <a:path w="5403215" h="2193925">
                <a:moveTo>
                  <a:pt x="53790" y="857956"/>
                </a:moveTo>
                <a:lnTo>
                  <a:pt x="0" y="857956"/>
                </a:lnTo>
                <a:lnTo>
                  <a:pt x="0" y="804239"/>
                </a:lnTo>
                <a:lnTo>
                  <a:pt x="53790" y="804239"/>
                </a:lnTo>
                <a:lnTo>
                  <a:pt x="53790" y="857956"/>
                </a:lnTo>
                <a:close/>
              </a:path>
              <a:path w="5403215" h="2193925">
                <a:moveTo>
                  <a:pt x="53790" y="750522"/>
                </a:moveTo>
                <a:lnTo>
                  <a:pt x="0" y="750522"/>
                </a:lnTo>
                <a:lnTo>
                  <a:pt x="0" y="696805"/>
                </a:lnTo>
                <a:lnTo>
                  <a:pt x="53790" y="696805"/>
                </a:lnTo>
                <a:lnTo>
                  <a:pt x="53790" y="750522"/>
                </a:lnTo>
                <a:close/>
              </a:path>
              <a:path w="5403215" h="2193925">
                <a:moveTo>
                  <a:pt x="53790" y="643089"/>
                </a:moveTo>
                <a:lnTo>
                  <a:pt x="0" y="643089"/>
                </a:lnTo>
                <a:lnTo>
                  <a:pt x="0" y="589372"/>
                </a:lnTo>
                <a:lnTo>
                  <a:pt x="53790" y="589372"/>
                </a:lnTo>
                <a:lnTo>
                  <a:pt x="53790" y="643089"/>
                </a:lnTo>
                <a:close/>
              </a:path>
              <a:path w="5403215" h="2193925">
                <a:moveTo>
                  <a:pt x="53790" y="535655"/>
                </a:moveTo>
                <a:lnTo>
                  <a:pt x="0" y="535655"/>
                </a:lnTo>
                <a:lnTo>
                  <a:pt x="0" y="481938"/>
                </a:lnTo>
                <a:lnTo>
                  <a:pt x="53790" y="481938"/>
                </a:lnTo>
                <a:lnTo>
                  <a:pt x="53790" y="535655"/>
                </a:lnTo>
                <a:close/>
              </a:path>
              <a:path w="5403215" h="2193925">
                <a:moveTo>
                  <a:pt x="53790" y="428222"/>
                </a:moveTo>
                <a:lnTo>
                  <a:pt x="0" y="428222"/>
                </a:lnTo>
                <a:lnTo>
                  <a:pt x="0" y="374505"/>
                </a:lnTo>
                <a:lnTo>
                  <a:pt x="53790" y="374505"/>
                </a:lnTo>
                <a:lnTo>
                  <a:pt x="53790" y="428222"/>
                </a:lnTo>
                <a:close/>
              </a:path>
              <a:path w="5403215" h="2193925">
                <a:moveTo>
                  <a:pt x="53790" y="320788"/>
                </a:moveTo>
                <a:lnTo>
                  <a:pt x="0" y="320788"/>
                </a:lnTo>
                <a:lnTo>
                  <a:pt x="0" y="304395"/>
                </a:lnTo>
                <a:lnTo>
                  <a:pt x="3025" y="266906"/>
                </a:lnTo>
                <a:lnTo>
                  <a:pt x="55683" y="273386"/>
                </a:lnTo>
                <a:lnTo>
                  <a:pt x="54855" y="281089"/>
                </a:lnTo>
                <a:lnTo>
                  <a:pt x="54263" y="288824"/>
                </a:lnTo>
                <a:lnTo>
                  <a:pt x="53909" y="296589"/>
                </a:lnTo>
                <a:lnTo>
                  <a:pt x="53790" y="320788"/>
                </a:lnTo>
                <a:close/>
              </a:path>
              <a:path w="5403215" h="2193925">
                <a:moveTo>
                  <a:pt x="64920" y="230247"/>
                </a:moveTo>
                <a:lnTo>
                  <a:pt x="13963" y="214498"/>
                </a:lnTo>
                <a:lnTo>
                  <a:pt x="15518" y="208183"/>
                </a:lnTo>
                <a:lnTo>
                  <a:pt x="33887" y="164719"/>
                </a:lnTo>
                <a:lnTo>
                  <a:pt x="81638" y="189418"/>
                </a:lnTo>
                <a:lnTo>
                  <a:pt x="76774" y="199354"/>
                </a:lnTo>
                <a:lnTo>
                  <a:pt x="72366" y="209471"/>
                </a:lnTo>
                <a:lnTo>
                  <a:pt x="68415" y="219768"/>
                </a:lnTo>
                <a:lnTo>
                  <a:pt x="64920" y="230247"/>
                </a:lnTo>
                <a:close/>
              </a:path>
              <a:path w="5403215" h="2193925">
                <a:moveTo>
                  <a:pt x="105333" y="152098"/>
                </a:moveTo>
                <a:lnTo>
                  <a:pt x="62991" y="119657"/>
                </a:lnTo>
                <a:lnTo>
                  <a:pt x="89155" y="89155"/>
                </a:lnTo>
                <a:lnTo>
                  <a:pt x="99425" y="80346"/>
                </a:lnTo>
                <a:lnTo>
                  <a:pt x="135236" y="119455"/>
                </a:lnTo>
                <a:lnTo>
                  <a:pt x="127219" y="127124"/>
                </a:lnTo>
                <a:lnTo>
                  <a:pt x="119563" y="135121"/>
                </a:lnTo>
                <a:lnTo>
                  <a:pt x="112267" y="143446"/>
                </a:lnTo>
                <a:lnTo>
                  <a:pt x="105333" y="152098"/>
                </a:lnTo>
                <a:close/>
              </a:path>
              <a:path w="5403215" h="2193925">
                <a:moveTo>
                  <a:pt x="170379" y="92543"/>
                </a:moveTo>
                <a:lnTo>
                  <a:pt x="142058" y="47910"/>
                </a:lnTo>
                <a:lnTo>
                  <a:pt x="164508" y="33976"/>
                </a:lnTo>
                <a:lnTo>
                  <a:pt x="189673" y="23341"/>
                </a:lnTo>
                <a:lnTo>
                  <a:pt x="209667" y="72244"/>
                </a:lnTo>
                <a:lnTo>
                  <a:pt x="199518" y="76658"/>
                </a:lnTo>
                <a:lnTo>
                  <a:pt x="189587" y="81513"/>
                </a:lnTo>
                <a:lnTo>
                  <a:pt x="179874" y="86808"/>
                </a:lnTo>
                <a:lnTo>
                  <a:pt x="170379" y="92543"/>
                </a:lnTo>
                <a:close/>
              </a:path>
              <a:path w="5403215" h="2193925">
                <a:moveTo>
                  <a:pt x="251892" y="59226"/>
                </a:moveTo>
                <a:lnTo>
                  <a:pt x="240860" y="7471"/>
                </a:lnTo>
                <a:lnTo>
                  <a:pt x="255020" y="3984"/>
                </a:lnTo>
                <a:lnTo>
                  <a:pt x="293913" y="845"/>
                </a:lnTo>
                <a:lnTo>
                  <a:pt x="295722" y="53866"/>
                </a:lnTo>
                <a:lnTo>
                  <a:pt x="284642" y="54485"/>
                </a:lnTo>
                <a:lnTo>
                  <a:pt x="273644" y="55585"/>
                </a:lnTo>
                <a:lnTo>
                  <a:pt x="262727" y="57166"/>
                </a:lnTo>
                <a:lnTo>
                  <a:pt x="251892" y="59226"/>
                </a:lnTo>
                <a:close/>
              </a:path>
              <a:path w="5403215" h="2193925">
                <a:moveTo>
                  <a:pt x="358174" y="53717"/>
                </a:moveTo>
                <a:lnTo>
                  <a:pt x="304458" y="53717"/>
                </a:lnTo>
                <a:lnTo>
                  <a:pt x="304458" y="0"/>
                </a:lnTo>
                <a:lnTo>
                  <a:pt x="358174" y="0"/>
                </a:lnTo>
                <a:lnTo>
                  <a:pt x="358174" y="53717"/>
                </a:lnTo>
                <a:close/>
              </a:path>
            </a:pathLst>
          </a:custGeom>
          <a:solidFill>
            <a:srgbClr val="077340"/>
          </a:solidFill>
        </p:spPr>
        <p:txBody>
          <a:bodyPr wrap="square" lIns="0" tIns="0" rIns="0" bIns="0" rtlCol="0"/>
          <a:lstStyle/>
          <a:p>
            <a:endParaRPr/>
          </a:p>
        </p:txBody>
      </p:sp>
      <p:sp>
        <p:nvSpPr>
          <p:cNvPr id="2" name="Holder 2"/>
          <p:cNvSpPr>
            <a:spLocks noGrp="1"/>
          </p:cNvSpPr>
          <p:nvPr>
            <p:ph type="title"/>
          </p:nvPr>
        </p:nvSpPr>
        <p:spPr>
          <a:xfrm>
            <a:off x="710882" y="804164"/>
            <a:ext cx="12795885" cy="321665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710882" y="4623943"/>
            <a:ext cx="12795885" cy="1326870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834001" y="18696814"/>
            <a:ext cx="4549648" cy="100520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710882" y="18696814"/>
            <a:ext cx="3270059" cy="100520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1/12/26</a:t>
            </a:fld>
            <a:endParaRPr lang="en-US"/>
          </a:p>
        </p:txBody>
      </p:sp>
      <p:sp>
        <p:nvSpPr>
          <p:cNvPr id="6" name="Holder 6"/>
          <p:cNvSpPr>
            <a:spLocks noGrp="1"/>
          </p:cNvSpPr>
          <p:nvPr>
            <p:ph type="sldNum" sz="quarter" idx="7"/>
          </p:nvPr>
        </p:nvSpPr>
        <p:spPr>
          <a:xfrm>
            <a:off x="10236708" y="18696814"/>
            <a:ext cx="3270059" cy="100520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18" Type="http://schemas.microsoft.com/office/2007/relationships/diagramDrawing" Target="../diagrams/drawing3.xml"/><Relationship Id="rId3" Type="http://schemas.openxmlformats.org/officeDocument/2006/relationships/image" Target="../media/image5.png"/><Relationship Id="rId7" Type="http://schemas.openxmlformats.org/officeDocument/2006/relationships/diagramColors" Target="../diagrams/colors1.xml"/><Relationship Id="rId12" Type="http://schemas.openxmlformats.org/officeDocument/2006/relationships/diagramColors" Target="../diagrams/colors2.xml"/><Relationship Id="rId17" Type="http://schemas.openxmlformats.org/officeDocument/2006/relationships/diagramColors" Target="../diagrams/colors3.xml"/><Relationship Id="rId2" Type="http://schemas.openxmlformats.org/officeDocument/2006/relationships/notesSlide" Target="../notesSlides/notesSlide1.xml"/><Relationship Id="rId16" Type="http://schemas.openxmlformats.org/officeDocument/2006/relationships/diagramQuickStyle" Target="../diagrams/quickStyle3.xml"/><Relationship Id="rId20" Type="http://schemas.openxmlformats.org/officeDocument/2006/relationships/image" Target="../media/image7.png"/><Relationship Id="rId1" Type="http://schemas.openxmlformats.org/officeDocument/2006/relationships/slideLayout" Target="../slideLayouts/slideLayout5.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5" Type="http://schemas.openxmlformats.org/officeDocument/2006/relationships/diagramLayout" Target="../diagrams/layout3.xml"/><Relationship Id="rId10" Type="http://schemas.openxmlformats.org/officeDocument/2006/relationships/diagramLayout" Target="../diagrams/layout2.xml"/><Relationship Id="rId19" Type="http://schemas.openxmlformats.org/officeDocument/2006/relationships/image" Target="../media/image6.png"/><Relationship Id="rId4" Type="http://schemas.openxmlformats.org/officeDocument/2006/relationships/diagramData" Target="../diagrams/data1.xml"/><Relationship Id="rId9" Type="http://schemas.openxmlformats.org/officeDocument/2006/relationships/diagramData" Target="../diagrams/data2.xml"/><Relationship Id="rId14" Type="http://schemas.openxmlformats.org/officeDocument/2006/relationships/diagramData" Target="../diagrams/data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object 4"/>
          <p:cNvGrpSpPr/>
          <p:nvPr/>
        </p:nvGrpSpPr>
        <p:grpSpPr>
          <a:xfrm>
            <a:off x="371502" y="802871"/>
            <a:ext cx="13493115" cy="2306320"/>
            <a:chOff x="371502" y="802871"/>
            <a:chExt cx="13493115" cy="2306320"/>
          </a:xfrm>
        </p:grpSpPr>
        <p:sp>
          <p:nvSpPr>
            <p:cNvPr id="5" name="object 5"/>
            <p:cNvSpPr/>
            <p:nvPr/>
          </p:nvSpPr>
          <p:spPr>
            <a:xfrm>
              <a:off x="371500" y="802880"/>
              <a:ext cx="2095500" cy="2306320"/>
            </a:xfrm>
            <a:custGeom>
              <a:avLst/>
              <a:gdLst/>
              <a:ahLst/>
              <a:cxnLst/>
              <a:rect l="l" t="t" r="r" b="b"/>
              <a:pathLst>
                <a:path w="2095500" h="2306320">
                  <a:moveTo>
                    <a:pt x="296532" y="1821649"/>
                  </a:moveTo>
                  <a:lnTo>
                    <a:pt x="292277" y="1816811"/>
                  </a:lnTo>
                  <a:lnTo>
                    <a:pt x="279069" y="1801799"/>
                  </a:lnTo>
                  <a:lnTo>
                    <a:pt x="268516" y="1778012"/>
                  </a:lnTo>
                  <a:lnTo>
                    <a:pt x="265976" y="1756854"/>
                  </a:lnTo>
                  <a:lnTo>
                    <a:pt x="265417" y="1752015"/>
                  </a:lnTo>
                  <a:lnTo>
                    <a:pt x="270243" y="1725726"/>
                  </a:lnTo>
                  <a:lnTo>
                    <a:pt x="250202" y="1743202"/>
                  </a:lnTo>
                  <a:lnTo>
                    <a:pt x="226441" y="1753743"/>
                  </a:lnTo>
                  <a:lnTo>
                    <a:pt x="200596" y="1756854"/>
                  </a:lnTo>
                  <a:lnTo>
                    <a:pt x="174320" y="1752015"/>
                  </a:lnTo>
                  <a:lnTo>
                    <a:pt x="191782" y="1772069"/>
                  </a:lnTo>
                  <a:lnTo>
                    <a:pt x="202336" y="1795830"/>
                  </a:lnTo>
                  <a:lnTo>
                    <a:pt x="205447" y="1821649"/>
                  </a:lnTo>
                  <a:lnTo>
                    <a:pt x="200609" y="1847938"/>
                  </a:lnTo>
                  <a:lnTo>
                    <a:pt x="220649" y="1830476"/>
                  </a:lnTo>
                  <a:lnTo>
                    <a:pt x="244424" y="1819922"/>
                  </a:lnTo>
                  <a:lnTo>
                    <a:pt x="270256" y="1816811"/>
                  </a:lnTo>
                  <a:lnTo>
                    <a:pt x="296532" y="1821649"/>
                  </a:lnTo>
                  <a:close/>
                </a:path>
                <a:path w="2095500" h="2306320">
                  <a:moveTo>
                    <a:pt x="394766" y="834732"/>
                  </a:moveTo>
                  <a:lnTo>
                    <a:pt x="343522" y="831494"/>
                  </a:lnTo>
                  <a:lnTo>
                    <a:pt x="294932" y="818184"/>
                  </a:lnTo>
                  <a:lnTo>
                    <a:pt x="250304" y="795642"/>
                  </a:lnTo>
                  <a:lnTo>
                    <a:pt x="210972" y="764730"/>
                  </a:lnTo>
                  <a:lnTo>
                    <a:pt x="178282" y="726287"/>
                  </a:lnTo>
                  <a:lnTo>
                    <a:pt x="153568" y="681164"/>
                  </a:lnTo>
                  <a:lnTo>
                    <a:pt x="150329" y="732396"/>
                  </a:lnTo>
                  <a:lnTo>
                    <a:pt x="137020" y="780999"/>
                  </a:lnTo>
                  <a:lnTo>
                    <a:pt x="114477" y="825627"/>
                  </a:lnTo>
                  <a:lnTo>
                    <a:pt x="83566" y="864946"/>
                  </a:lnTo>
                  <a:lnTo>
                    <a:pt x="45123" y="897636"/>
                  </a:lnTo>
                  <a:lnTo>
                    <a:pt x="0" y="922350"/>
                  </a:lnTo>
                  <a:lnTo>
                    <a:pt x="51231" y="925601"/>
                  </a:lnTo>
                  <a:lnTo>
                    <a:pt x="99834" y="938911"/>
                  </a:lnTo>
                  <a:lnTo>
                    <a:pt x="144462" y="961440"/>
                  </a:lnTo>
                  <a:lnTo>
                    <a:pt x="183781" y="992352"/>
                  </a:lnTo>
                  <a:lnTo>
                    <a:pt x="216471" y="1030795"/>
                  </a:lnTo>
                  <a:lnTo>
                    <a:pt x="241198" y="1075931"/>
                  </a:lnTo>
                  <a:lnTo>
                    <a:pt x="244436" y="1024534"/>
                  </a:lnTo>
                  <a:lnTo>
                    <a:pt x="257746" y="975880"/>
                  </a:lnTo>
                  <a:lnTo>
                    <a:pt x="280276" y="931291"/>
                  </a:lnTo>
                  <a:lnTo>
                    <a:pt x="311188" y="892035"/>
                  </a:lnTo>
                  <a:lnTo>
                    <a:pt x="349631" y="859421"/>
                  </a:lnTo>
                  <a:lnTo>
                    <a:pt x="394766" y="834732"/>
                  </a:lnTo>
                  <a:close/>
                </a:path>
                <a:path w="2095500" h="2306320">
                  <a:moveTo>
                    <a:pt x="1641792" y="2146782"/>
                  </a:moveTo>
                  <a:lnTo>
                    <a:pt x="1606511" y="2110524"/>
                  </a:lnTo>
                  <a:lnTo>
                    <a:pt x="1579791" y="2068690"/>
                  </a:lnTo>
                  <a:lnTo>
                    <a:pt x="1562074" y="2022792"/>
                  </a:lnTo>
                  <a:lnTo>
                    <a:pt x="1553756" y="1974303"/>
                  </a:lnTo>
                  <a:lnTo>
                    <a:pt x="1554086" y="1963648"/>
                  </a:lnTo>
                  <a:lnTo>
                    <a:pt x="1554137" y="1962111"/>
                  </a:lnTo>
                  <a:lnTo>
                    <a:pt x="1555292" y="1924748"/>
                  </a:lnTo>
                  <a:lnTo>
                    <a:pt x="1567078" y="1875612"/>
                  </a:lnTo>
                  <a:lnTo>
                    <a:pt x="1530819" y="1910905"/>
                  </a:lnTo>
                  <a:lnTo>
                    <a:pt x="1488986" y="1937613"/>
                  </a:lnTo>
                  <a:lnTo>
                    <a:pt x="1443088" y="1955342"/>
                  </a:lnTo>
                  <a:lnTo>
                    <a:pt x="1394599" y="1963648"/>
                  </a:lnTo>
                  <a:lnTo>
                    <a:pt x="1345044" y="1962111"/>
                  </a:lnTo>
                  <a:lnTo>
                    <a:pt x="1295908" y="1950326"/>
                  </a:lnTo>
                  <a:lnTo>
                    <a:pt x="1331201" y="1986584"/>
                  </a:lnTo>
                  <a:lnTo>
                    <a:pt x="1357909" y="2028418"/>
                  </a:lnTo>
                  <a:lnTo>
                    <a:pt x="1375638" y="2074329"/>
                  </a:lnTo>
                  <a:lnTo>
                    <a:pt x="1383944" y="2122805"/>
                  </a:lnTo>
                  <a:lnTo>
                    <a:pt x="1382407" y="2172360"/>
                  </a:lnTo>
                  <a:lnTo>
                    <a:pt x="1370622" y="2221496"/>
                  </a:lnTo>
                  <a:lnTo>
                    <a:pt x="1406690" y="2186216"/>
                  </a:lnTo>
                  <a:lnTo>
                    <a:pt x="1448409" y="2159495"/>
                  </a:lnTo>
                  <a:lnTo>
                    <a:pt x="1494269" y="2141766"/>
                  </a:lnTo>
                  <a:lnTo>
                    <a:pt x="1542796" y="2133460"/>
                  </a:lnTo>
                  <a:lnTo>
                    <a:pt x="1592465" y="2134997"/>
                  </a:lnTo>
                  <a:lnTo>
                    <a:pt x="1641792" y="2146782"/>
                  </a:lnTo>
                  <a:close/>
                </a:path>
                <a:path w="2095500" h="2306320">
                  <a:moveTo>
                    <a:pt x="1780616" y="940803"/>
                  </a:moveTo>
                  <a:lnTo>
                    <a:pt x="1158481" y="940803"/>
                  </a:lnTo>
                  <a:lnTo>
                    <a:pt x="1699907" y="0"/>
                  </a:lnTo>
                  <a:lnTo>
                    <a:pt x="1073619" y="0"/>
                  </a:lnTo>
                  <a:lnTo>
                    <a:pt x="546950" y="1301445"/>
                  </a:lnTo>
                  <a:lnTo>
                    <a:pt x="1027506" y="1301445"/>
                  </a:lnTo>
                  <a:lnTo>
                    <a:pt x="624890" y="2305901"/>
                  </a:lnTo>
                  <a:lnTo>
                    <a:pt x="1780616" y="940803"/>
                  </a:lnTo>
                  <a:close/>
                </a:path>
                <a:path w="2095500" h="2306320">
                  <a:moveTo>
                    <a:pt x="2094953" y="609815"/>
                  </a:moveTo>
                  <a:lnTo>
                    <a:pt x="2092718" y="607288"/>
                  </a:lnTo>
                  <a:lnTo>
                    <a:pt x="2071928" y="583628"/>
                  </a:lnTo>
                  <a:lnTo>
                    <a:pt x="2055418" y="546671"/>
                  </a:lnTo>
                  <a:lnTo>
                    <a:pt x="2051545" y="514489"/>
                  </a:lnTo>
                  <a:lnTo>
                    <a:pt x="2050580" y="506514"/>
                  </a:lnTo>
                  <a:lnTo>
                    <a:pt x="2058238" y="465785"/>
                  </a:lnTo>
                  <a:lnTo>
                    <a:pt x="2027123" y="493153"/>
                  </a:lnTo>
                  <a:lnTo>
                    <a:pt x="1990153" y="509663"/>
                  </a:lnTo>
                  <a:lnTo>
                    <a:pt x="1949996" y="514489"/>
                  </a:lnTo>
                  <a:lnTo>
                    <a:pt x="1909279" y="506831"/>
                  </a:lnTo>
                  <a:lnTo>
                    <a:pt x="1936635" y="537959"/>
                  </a:lnTo>
                  <a:lnTo>
                    <a:pt x="1953145" y="574916"/>
                  </a:lnTo>
                  <a:lnTo>
                    <a:pt x="1957984" y="615073"/>
                  </a:lnTo>
                  <a:lnTo>
                    <a:pt x="1950326" y="655789"/>
                  </a:lnTo>
                  <a:lnTo>
                    <a:pt x="1981517" y="628497"/>
                  </a:lnTo>
                  <a:lnTo>
                    <a:pt x="2018576" y="612101"/>
                  </a:lnTo>
                  <a:lnTo>
                    <a:pt x="2058758" y="607288"/>
                  </a:lnTo>
                  <a:lnTo>
                    <a:pt x="2094953" y="613956"/>
                  </a:lnTo>
                  <a:lnTo>
                    <a:pt x="2094953" y="609815"/>
                  </a:lnTo>
                  <a:close/>
                </a:path>
              </a:pathLst>
            </a:custGeom>
            <a:solidFill>
              <a:srgbClr val="417E12"/>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6" name="object 6"/>
            <p:cNvSpPr/>
            <p:nvPr/>
          </p:nvSpPr>
          <p:spPr>
            <a:xfrm>
              <a:off x="1203931" y="866514"/>
              <a:ext cx="811530" cy="1646555"/>
            </a:xfrm>
            <a:custGeom>
              <a:avLst/>
              <a:gdLst/>
              <a:ahLst/>
              <a:cxnLst/>
              <a:rect l="l" t="t" r="r" b="b"/>
              <a:pathLst>
                <a:path w="811530" h="1646555">
                  <a:moveTo>
                    <a:pt x="213987" y="1645949"/>
                  </a:moveTo>
                  <a:lnTo>
                    <a:pt x="557566" y="1076854"/>
                  </a:lnTo>
                  <a:lnTo>
                    <a:pt x="0" y="1059329"/>
                  </a:lnTo>
                  <a:lnTo>
                    <a:pt x="494845" y="0"/>
                  </a:lnTo>
                  <a:lnTo>
                    <a:pt x="757256" y="0"/>
                  </a:lnTo>
                  <a:lnTo>
                    <a:pt x="216293" y="940806"/>
                  </a:lnTo>
                  <a:lnTo>
                    <a:pt x="811214" y="940806"/>
                  </a:lnTo>
                  <a:lnTo>
                    <a:pt x="213987" y="1645949"/>
                  </a:lnTo>
                  <a:close/>
                </a:path>
              </a:pathLst>
            </a:custGeom>
            <a:solidFill>
              <a:srgbClr val="589D20"/>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7" name="object 7"/>
            <p:cNvSpPr/>
            <p:nvPr/>
          </p:nvSpPr>
          <p:spPr>
            <a:xfrm>
              <a:off x="11773662" y="802880"/>
              <a:ext cx="2091055" cy="2306320"/>
            </a:xfrm>
            <a:custGeom>
              <a:avLst/>
              <a:gdLst/>
              <a:ahLst/>
              <a:cxnLst/>
              <a:rect l="l" t="t" r="r" b="b"/>
              <a:pathLst>
                <a:path w="2091055" h="2306320">
                  <a:moveTo>
                    <a:pt x="185661" y="506831"/>
                  </a:moveTo>
                  <a:lnTo>
                    <a:pt x="144945" y="514489"/>
                  </a:lnTo>
                  <a:lnTo>
                    <a:pt x="104787" y="509663"/>
                  </a:lnTo>
                  <a:lnTo>
                    <a:pt x="67830" y="493153"/>
                  </a:lnTo>
                  <a:lnTo>
                    <a:pt x="36703" y="465785"/>
                  </a:lnTo>
                  <a:lnTo>
                    <a:pt x="44361" y="506514"/>
                  </a:lnTo>
                  <a:lnTo>
                    <a:pt x="39535" y="546671"/>
                  </a:lnTo>
                  <a:lnTo>
                    <a:pt x="23025" y="583628"/>
                  </a:lnTo>
                  <a:lnTo>
                    <a:pt x="0" y="609815"/>
                  </a:lnTo>
                  <a:lnTo>
                    <a:pt x="0" y="613956"/>
                  </a:lnTo>
                  <a:lnTo>
                    <a:pt x="36182" y="607288"/>
                  </a:lnTo>
                  <a:lnTo>
                    <a:pt x="76365" y="612101"/>
                  </a:lnTo>
                  <a:lnTo>
                    <a:pt x="113436" y="628497"/>
                  </a:lnTo>
                  <a:lnTo>
                    <a:pt x="144627" y="655789"/>
                  </a:lnTo>
                  <a:lnTo>
                    <a:pt x="136956" y="615073"/>
                  </a:lnTo>
                  <a:lnTo>
                    <a:pt x="141795" y="574916"/>
                  </a:lnTo>
                  <a:lnTo>
                    <a:pt x="158305" y="537959"/>
                  </a:lnTo>
                  <a:lnTo>
                    <a:pt x="185661" y="506831"/>
                  </a:lnTo>
                  <a:close/>
                </a:path>
                <a:path w="2091055" h="2306320">
                  <a:moveTo>
                    <a:pt x="799033" y="1950326"/>
                  </a:moveTo>
                  <a:lnTo>
                    <a:pt x="749896" y="1962111"/>
                  </a:lnTo>
                  <a:lnTo>
                    <a:pt x="700341" y="1963648"/>
                  </a:lnTo>
                  <a:lnTo>
                    <a:pt x="651865" y="1955342"/>
                  </a:lnTo>
                  <a:lnTo>
                    <a:pt x="605955" y="1937613"/>
                  </a:lnTo>
                  <a:lnTo>
                    <a:pt x="564121" y="1910905"/>
                  </a:lnTo>
                  <a:lnTo>
                    <a:pt x="527862" y="1875612"/>
                  </a:lnTo>
                  <a:lnTo>
                    <a:pt x="539648" y="1924748"/>
                  </a:lnTo>
                  <a:lnTo>
                    <a:pt x="540804" y="1962111"/>
                  </a:lnTo>
                  <a:lnTo>
                    <a:pt x="540854" y="1963648"/>
                  </a:lnTo>
                  <a:lnTo>
                    <a:pt x="541185" y="1974303"/>
                  </a:lnTo>
                  <a:lnTo>
                    <a:pt x="532879" y="2022792"/>
                  </a:lnTo>
                  <a:lnTo>
                    <a:pt x="515150" y="2068690"/>
                  </a:lnTo>
                  <a:lnTo>
                    <a:pt x="488442" y="2110524"/>
                  </a:lnTo>
                  <a:lnTo>
                    <a:pt x="466115" y="2133460"/>
                  </a:lnTo>
                  <a:lnTo>
                    <a:pt x="453148" y="2146782"/>
                  </a:lnTo>
                  <a:lnTo>
                    <a:pt x="502475" y="2134997"/>
                  </a:lnTo>
                  <a:lnTo>
                    <a:pt x="552145" y="2133460"/>
                  </a:lnTo>
                  <a:lnTo>
                    <a:pt x="600671" y="2141778"/>
                  </a:lnTo>
                  <a:lnTo>
                    <a:pt x="646544" y="2159495"/>
                  </a:lnTo>
                  <a:lnTo>
                    <a:pt x="688251" y="2186216"/>
                  </a:lnTo>
                  <a:lnTo>
                    <a:pt x="724319" y="2221496"/>
                  </a:lnTo>
                  <a:lnTo>
                    <a:pt x="712533" y="2172360"/>
                  </a:lnTo>
                  <a:lnTo>
                    <a:pt x="710996" y="2122805"/>
                  </a:lnTo>
                  <a:lnTo>
                    <a:pt x="719315" y="2074329"/>
                  </a:lnTo>
                  <a:lnTo>
                    <a:pt x="737031" y="2028418"/>
                  </a:lnTo>
                  <a:lnTo>
                    <a:pt x="763752" y="1986584"/>
                  </a:lnTo>
                  <a:lnTo>
                    <a:pt x="799033" y="1950326"/>
                  </a:lnTo>
                  <a:close/>
                </a:path>
                <a:path w="2091055" h="2306320">
                  <a:moveTo>
                    <a:pt x="1547990" y="1301445"/>
                  </a:moveTo>
                  <a:lnTo>
                    <a:pt x="1021321" y="0"/>
                  </a:lnTo>
                  <a:lnTo>
                    <a:pt x="395046" y="0"/>
                  </a:lnTo>
                  <a:lnTo>
                    <a:pt x="936472" y="940803"/>
                  </a:lnTo>
                  <a:lnTo>
                    <a:pt x="314337" y="940803"/>
                  </a:lnTo>
                  <a:lnTo>
                    <a:pt x="1470050" y="2305901"/>
                  </a:lnTo>
                  <a:lnTo>
                    <a:pt x="1067447" y="1301445"/>
                  </a:lnTo>
                  <a:lnTo>
                    <a:pt x="1547990" y="1301445"/>
                  </a:lnTo>
                  <a:close/>
                </a:path>
                <a:path w="2091055" h="2306320">
                  <a:moveTo>
                    <a:pt x="1920621" y="1752015"/>
                  </a:moveTo>
                  <a:lnTo>
                    <a:pt x="1894357" y="1756854"/>
                  </a:lnTo>
                  <a:lnTo>
                    <a:pt x="1868512" y="1753743"/>
                  </a:lnTo>
                  <a:lnTo>
                    <a:pt x="1844751" y="1743202"/>
                  </a:lnTo>
                  <a:lnTo>
                    <a:pt x="1824697" y="1725726"/>
                  </a:lnTo>
                  <a:lnTo>
                    <a:pt x="1829536" y="1752015"/>
                  </a:lnTo>
                  <a:lnTo>
                    <a:pt x="1815884" y="1801799"/>
                  </a:lnTo>
                  <a:lnTo>
                    <a:pt x="1798408" y="1821649"/>
                  </a:lnTo>
                  <a:lnTo>
                    <a:pt x="1824685" y="1816811"/>
                  </a:lnTo>
                  <a:lnTo>
                    <a:pt x="1850529" y="1819922"/>
                  </a:lnTo>
                  <a:lnTo>
                    <a:pt x="1874291" y="1830476"/>
                  </a:lnTo>
                  <a:lnTo>
                    <a:pt x="1894332" y="1847938"/>
                  </a:lnTo>
                  <a:lnTo>
                    <a:pt x="1889493" y="1821649"/>
                  </a:lnTo>
                  <a:lnTo>
                    <a:pt x="1892604" y="1795830"/>
                  </a:lnTo>
                  <a:lnTo>
                    <a:pt x="1903158" y="1772069"/>
                  </a:lnTo>
                  <a:lnTo>
                    <a:pt x="1920621" y="1752015"/>
                  </a:lnTo>
                  <a:close/>
                </a:path>
                <a:path w="2091055" h="2306320">
                  <a:moveTo>
                    <a:pt x="2090610" y="919975"/>
                  </a:moveTo>
                  <a:lnTo>
                    <a:pt x="2049818" y="897636"/>
                  </a:lnTo>
                  <a:lnTo>
                    <a:pt x="2011375" y="864946"/>
                  </a:lnTo>
                  <a:lnTo>
                    <a:pt x="1980463" y="825627"/>
                  </a:lnTo>
                  <a:lnTo>
                    <a:pt x="1957933" y="780999"/>
                  </a:lnTo>
                  <a:lnTo>
                    <a:pt x="1944624" y="732396"/>
                  </a:lnTo>
                  <a:lnTo>
                    <a:pt x="1941372" y="681164"/>
                  </a:lnTo>
                  <a:lnTo>
                    <a:pt x="1916658" y="726287"/>
                  </a:lnTo>
                  <a:lnTo>
                    <a:pt x="1883968" y="764730"/>
                  </a:lnTo>
                  <a:lnTo>
                    <a:pt x="1844649" y="795642"/>
                  </a:lnTo>
                  <a:lnTo>
                    <a:pt x="1800021" y="818184"/>
                  </a:lnTo>
                  <a:lnTo>
                    <a:pt x="1751418" y="831494"/>
                  </a:lnTo>
                  <a:lnTo>
                    <a:pt x="1700174" y="834732"/>
                  </a:lnTo>
                  <a:lnTo>
                    <a:pt x="1745310" y="859421"/>
                  </a:lnTo>
                  <a:lnTo>
                    <a:pt x="1783753" y="892035"/>
                  </a:lnTo>
                  <a:lnTo>
                    <a:pt x="1814664" y="931291"/>
                  </a:lnTo>
                  <a:lnTo>
                    <a:pt x="1837207" y="975893"/>
                  </a:lnTo>
                  <a:lnTo>
                    <a:pt x="1850517" y="1024534"/>
                  </a:lnTo>
                  <a:lnTo>
                    <a:pt x="1853755" y="1075931"/>
                  </a:lnTo>
                  <a:lnTo>
                    <a:pt x="1878469" y="1030795"/>
                  </a:lnTo>
                  <a:lnTo>
                    <a:pt x="1911159" y="992352"/>
                  </a:lnTo>
                  <a:lnTo>
                    <a:pt x="1950491" y="961440"/>
                  </a:lnTo>
                  <a:lnTo>
                    <a:pt x="1995119" y="938911"/>
                  </a:lnTo>
                  <a:lnTo>
                    <a:pt x="2043709" y="925601"/>
                  </a:lnTo>
                  <a:lnTo>
                    <a:pt x="2090610" y="922629"/>
                  </a:lnTo>
                  <a:lnTo>
                    <a:pt x="2090610" y="919975"/>
                  </a:lnTo>
                  <a:close/>
                </a:path>
              </a:pathLst>
            </a:custGeom>
            <a:solidFill>
              <a:srgbClr val="417E12"/>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8" name="object 8"/>
            <p:cNvSpPr/>
            <p:nvPr/>
          </p:nvSpPr>
          <p:spPr>
            <a:xfrm>
              <a:off x="12224974" y="866514"/>
              <a:ext cx="811530" cy="1646555"/>
            </a:xfrm>
            <a:custGeom>
              <a:avLst/>
              <a:gdLst/>
              <a:ahLst/>
              <a:cxnLst/>
              <a:rect l="l" t="t" r="r" b="b"/>
              <a:pathLst>
                <a:path w="811530" h="1646555">
                  <a:moveTo>
                    <a:pt x="597227" y="1645949"/>
                  </a:moveTo>
                  <a:lnTo>
                    <a:pt x="253648" y="1076854"/>
                  </a:lnTo>
                  <a:lnTo>
                    <a:pt x="811214" y="1059329"/>
                  </a:lnTo>
                  <a:lnTo>
                    <a:pt x="316369" y="0"/>
                  </a:lnTo>
                  <a:lnTo>
                    <a:pt x="53958" y="0"/>
                  </a:lnTo>
                  <a:lnTo>
                    <a:pt x="594921" y="940806"/>
                  </a:lnTo>
                  <a:lnTo>
                    <a:pt x="0" y="940806"/>
                  </a:lnTo>
                  <a:lnTo>
                    <a:pt x="597227" y="1645949"/>
                  </a:lnTo>
                  <a:close/>
                </a:path>
              </a:pathLst>
            </a:custGeom>
            <a:solidFill>
              <a:srgbClr val="589D20"/>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grpSp>
      <p:sp>
        <p:nvSpPr>
          <p:cNvPr id="9" name="object 9"/>
          <p:cNvSpPr txBox="1"/>
          <p:nvPr/>
        </p:nvSpPr>
        <p:spPr>
          <a:xfrm>
            <a:off x="3505103" y="293793"/>
            <a:ext cx="7440346" cy="1397819"/>
          </a:xfrm>
          <a:prstGeom prst="rect">
            <a:avLst/>
          </a:prstGeom>
        </p:spPr>
        <p:txBody>
          <a:bodyPr vert="horz" wrap="square" lIns="0" tIns="12700" rIns="0" bIns="0" rtlCol="0">
            <a:spAutoFit/>
          </a:bodyPr>
          <a:lstStyle/>
          <a:p>
            <a:pPr marL="12700" algn="just">
              <a:spcBef>
                <a:spcPts val="100"/>
              </a:spcBef>
            </a:pPr>
            <a:r>
              <a:rPr lang="en-IN" sz="3000" b="1" dirty="0">
                <a:latin typeface="Times New Roman" panose="02020603050405020304" pitchFamily="18" charset="0"/>
                <a:cs typeface="Times New Roman" panose="02020603050405020304" pitchFamily="18" charset="0"/>
              </a:rPr>
              <a:t>Sustainable Market Entry for Solar Technology: </a:t>
            </a:r>
            <a:r>
              <a:rPr lang="en-IN" sz="3000" b="1" dirty="0" err="1">
                <a:latin typeface="Times New Roman" panose="02020603050405020304" pitchFamily="18" charset="0"/>
                <a:cs typeface="Times New Roman" panose="02020603050405020304" pitchFamily="18" charset="0"/>
              </a:rPr>
              <a:t>LumiCharge’s</a:t>
            </a:r>
            <a:r>
              <a:rPr lang="en-IN" sz="3000" b="1" dirty="0">
                <a:latin typeface="Times New Roman" panose="02020603050405020304" pitchFamily="18" charset="0"/>
                <a:cs typeface="Times New Roman" panose="02020603050405020304" pitchFamily="18" charset="0"/>
              </a:rPr>
              <a:t> Expansion into the UK</a:t>
            </a:r>
            <a:endParaRPr lang="en-IN" sz="3000"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92097914-EDB3-8C7D-5415-41831F22EAD3}"/>
              </a:ext>
            </a:extLst>
          </p:cNvPr>
          <p:cNvPicPr>
            <a:picLocks noChangeAspect="1"/>
          </p:cNvPicPr>
          <p:nvPr/>
        </p:nvPicPr>
        <p:blipFill>
          <a:blip r:embed="rId3"/>
          <a:stretch>
            <a:fillRect/>
          </a:stretch>
        </p:blipFill>
        <p:spPr>
          <a:xfrm>
            <a:off x="0" y="3500840"/>
            <a:ext cx="14211300" cy="8532410"/>
          </a:xfrm>
          <a:prstGeom prst="rect">
            <a:avLst/>
          </a:prstGeom>
        </p:spPr>
      </p:pic>
      <p:graphicFrame>
        <p:nvGraphicFramePr>
          <p:cNvPr id="2" name="Diagram 1">
            <a:extLst>
              <a:ext uri="{FF2B5EF4-FFF2-40B4-BE49-F238E27FC236}">
                <a16:creationId xmlns:a16="http://schemas.microsoft.com/office/drawing/2014/main" id="{738B0B52-4DAF-CB4F-497A-2384C9DCCFB5}"/>
              </a:ext>
            </a:extLst>
          </p:cNvPr>
          <p:cNvGraphicFramePr/>
          <p:nvPr>
            <p:extLst>
              <p:ext uri="{D42A27DB-BD31-4B8C-83A1-F6EECF244321}">
                <p14:modId xmlns:p14="http://schemas.microsoft.com/office/powerpoint/2010/main" val="1904894969"/>
              </p:ext>
            </p:extLst>
          </p:nvPr>
        </p:nvGraphicFramePr>
        <p:xfrm>
          <a:off x="497748" y="3548241"/>
          <a:ext cx="7100886" cy="8960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2" name="Diagram 21">
            <a:extLst>
              <a:ext uri="{FF2B5EF4-FFF2-40B4-BE49-F238E27FC236}">
                <a16:creationId xmlns:a16="http://schemas.microsoft.com/office/drawing/2014/main" id="{8ED8E038-1939-2DA0-9E61-9EFD8326FF16}"/>
              </a:ext>
            </a:extLst>
          </p:cNvPr>
          <p:cNvGraphicFramePr/>
          <p:nvPr>
            <p:extLst>
              <p:ext uri="{D42A27DB-BD31-4B8C-83A1-F6EECF244321}">
                <p14:modId xmlns:p14="http://schemas.microsoft.com/office/powerpoint/2010/main" val="547138776"/>
              </p:ext>
            </p:extLst>
          </p:nvPr>
        </p:nvGraphicFramePr>
        <p:xfrm>
          <a:off x="248874" y="4056797"/>
          <a:ext cx="7100886" cy="853241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23" name="Diagram 22">
            <a:extLst>
              <a:ext uri="{FF2B5EF4-FFF2-40B4-BE49-F238E27FC236}">
                <a16:creationId xmlns:a16="http://schemas.microsoft.com/office/drawing/2014/main" id="{F765B755-0330-136B-24C3-085734E0B97C}"/>
              </a:ext>
            </a:extLst>
          </p:cNvPr>
          <p:cNvGraphicFramePr/>
          <p:nvPr>
            <p:extLst>
              <p:ext uri="{D42A27DB-BD31-4B8C-83A1-F6EECF244321}">
                <p14:modId xmlns:p14="http://schemas.microsoft.com/office/powerpoint/2010/main" val="3217642415"/>
              </p:ext>
            </p:extLst>
          </p:nvPr>
        </p:nvGraphicFramePr>
        <p:xfrm>
          <a:off x="8036638" y="7709099"/>
          <a:ext cx="5925788" cy="4235620"/>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pic>
        <p:nvPicPr>
          <p:cNvPr id="21" name="Picture 20">
            <a:extLst>
              <a:ext uri="{FF2B5EF4-FFF2-40B4-BE49-F238E27FC236}">
                <a16:creationId xmlns:a16="http://schemas.microsoft.com/office/drawing/2014/main" id="{24C966C8-2FB2-81C3-22C2-B96688A69884}"/>
              </a:ext>
            </a:extLst>
          </p:cNvPr>
          <p:cNvPicPr>
            <a:picLocks noChangeAspect="1"/>
          </p:cNvPicPr>
          <p:nvPr/>
        </p:nvPicPr>
        <p:blipFill>
          <a:blip r:embed="rId19"/>
          <a:stretch>
            <a:fillRect/>
          </a:stretch>
        </p:blipFill>
        <p:spPr>
          <a:xfrm>
            <a:off x="8479790" y="3537613"/>
            <a:ext cx="5731510" cy="3673475"/>
          </a:xfrm>
          <a:prstGeom prst="rect">
            <a:avLst/>
          </a:prstGeom>
        </p:spPr>
      </p:pic>
      <p:pic>
        <p:nvPicPr>
          <p:cNvPr id="1028" name="Picture 4" descr="Buy Smart and Decorative LED Lights Online - Lumicharge">
            <a:extLst>
              <a:ext uri="{FF2B5EF4-FFF2-40B4-BE49-F238E27FC236}">
                <a16:creationId xmlns:a16="http://schemas.microsoft.com/office/drawing/2014/main" id="{C2544241-BEFE-DF4A-579B-D88BFE8B6CE3}"/>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65186" y="12002664"/>
            <a:ext cx="14276485" cy="323098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E7FF98C-18E6-A9E7-8427-611E3501B6E5}"/>
              </a:ext>
            </a:extLst>
          </p:cNvPr>
          <p:cNvSpPr txBox="1"/>
          <p:nvPr/>
        </p:nvSpPr>
        <p:spPr>
          <a:xfrm>
            <a:off x="3481820" y="1895242"/>
            <a:ext cx="7145866" cy="954107"/>
          </a:xfrm>
          <a:prstGeom prst="rect">
            <a:avLst/>
          </a:prstGeom>
          <a:noFill/>
        </p:spPr>
        <p:txBody>
          <a:bodyPr wrap="square">
            <a:spAutoFit/>
          </a:bodyPr>
          <a:lstStyle/>
          <a:p>
            <a:r>
              <a:rPr lang="en-US" sz="2800" dirty="0">
                <a:latin typeface="Times New Roman" panose="02020603050405020304" pitchFamily="18" charset="0"/>
                <a:cs typeface="Times New Roman" panose="02020603050405020304" pitchFamily="18" charset="0"/>
              </a:rPr>
              <a:t>Student Name: Rana </a:t>
            </a:r>
            <a:r>
              <a:rPr lang="en-US" sz="2800" dirty="0" err="1">
                <a:latin typeface="Times New Roman" panose="02020603050405020304" pitchFamily="18" charset="0"/>
                <a:cs typeface="Times New Roman" panose="02020603050405020304" pitchFamily="18" charset="0"/>
              </a:rPr>
              <a:t>Koteswara</a:t>
            </a:r>
            <a:r>
              <a:rPr lang="en-US" sz="2800" dirty="0">
                <a:latin typeface="Times New Roman" panose="02020603050405020304" pitchFamily="18" charset="0"/>
                <a:cs typeface="Times New Roman" panose="02020603050405020304" pitchFamily="18" charset="0"/>
              </a:rPr>
              <a:t> Rao </a:t>
            </a:r>
            <a:r>
              <a:rPr lang="en-US" sz="2800" dirty="0" err="1">
                <a:latin typeface="Times New Roman" panose="02020603050405020304" pitchFamily="18" charset="0"/>
                <a:cs typeface="Times New Roman" panose="02020603050405020304" pitchFamily="18" charset="0"/>
              </a:rPr>
              <a:t>Mangineni</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Student ID: S24013995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512A1-3EA2-C89C-56CD-0BBD119B2070}"/>
            </a:ext>
          </a:extLst>
        </p:cNvPr>
        <p:cNvGrpSpPr/>
        <p:nvPr/>
      </p:nvGrpSpPr>
      <p:grpSpPr>
        <a:xfrm>
          <a:off x="0" y="0"/>
          <a:ext cx="0" cy="0"/>
          <a:chOff x="0" y="0"/>
          <a:chExt cx="0" cy="0"/>
        </a:xfrm>
      </p:grpSpPr>
      <p:grpSp>
        <p:nvGrpSpPr>
          <p:cNvPr id="4" name="object 4">
            <a:extLst>
              <a:ext uri="{FF2B5EF4-FFF2-40B4-BE49-F238E27FC236}">
                <a16:creationId xmlns:a16="http://schemas.microsoft.com/office/drawing/2014/main" id="{DE5A4280-FE42-0AF2-F018-E3F09AF8A2EB}"/>
              </a:ext>
            </a:extLst>
          </p:cNvPr>
          <p:cNvGrpSpPr/>
          <p:nvPr/>
        </p:nvGrpSpPr>
        <p:grpSpPr>
          <a:xfrm>
            <a:off x="371502" y="802871"/>
            <a:ext cx="13493115" cy="2306320"/>
            <a:chOff x="371502" y="802871"/>
            <a:chExt cx="13493115" cy="2306320"/>
          </a:xfrm>
        </p:grpSpPr>
        <p:sp>
          <p:nvSpPr>
            <p:cNvPr id="5" name="object 5">
              <a:extLst>
                <a:ext uri="{FF2B5EF4-FFF2-40B4-BE49-F238E27FC236}">
                  <a16:creationId xmlns:a16="http://schemas.microsoft.com/office/drawing/2014/main" id="{81047F85-E32D-8AFB-EFD7-B4C7BE73995F}"/>
                </a:ext>
              </a:extLst>
            </p:cNvPr>
            <p:cNvSpPr/>
            <p:nvPr/>
          </p:nvSpPr>
          <p:spPr>
            <a:xfrm>
              <a:off x="371500" y="802880"/>
              <a:ext cx="2095500" cy="2306320"/>
            </a:xfrm>
            <a:custGeom>
              <a:avLst/>
              <a:gdLst/>
              <a:ahLst/>
              <a:cxnLst/>
              <a:rect l="l" t="t" r="r" b="b"/>
              <a:pathLst>
                <a:path w="2095500" h="2306320">
                  <a:moveTo>
                    <a:pt x="296532" y="1821649"/>
                  </a:moveTo>
                  <a:lnTo>
                    <a:pt x="292277" y="1816811"/>
                  </a:lnTo>
                  <a:lnTo>
                    <a:pt x="279069" y="1801799"/>
                  </a:lnTo>
                  <a:lnTo>
                    <a:pt x="268516" y="1778012"/>
                  </a:lnTo>
                  <a:lnTo>
                    <a:pt x="265976" y="1756854"/>
                  </a:lnTo>
                  <a:lnTo>
                    <a:pt x="265417" y="1752015"/>
                  </a:lnTo>
                  <a:lnTo>
                    <a:pt x="270243" y="1725726"/>
                  </a:lnTo>
                  <a:lnTo>
                    <a:pt x="250202" y="1743202"/>
                  </a:lnTo>
                  <a:lnTo>
                    <a:pt x="226441" y="1753743"/>
                  </a:lnTo>
                  <a:lnTo>
                    <a:pt x="200596" y="1756854"/>
                  </a:lnTo>
                  <a:lnTo>
                    <a:pt x="174320" y="1752015"/>
                  </a:lnTo>
                  <a:lnTo>
                    <a:pt x="191782" y="1772069"/>
                  </a:lnTo>
                  <a:lnTo>
                    <a:pt x="202336" y="1795830"/>
                  </a:lnTo>
                  <a:lnTo>
                    <a:pt x="205447" y="1821649"/>
                  </a:lnTo>
                  <a:lnTo>
                    <a:pt x="200609" y="1847938"/>
                  </a:lnTo>
                  <a:lnTo>
                    <a:pt x="220649" y="1830476"/>
                  </a:lnTo>
                  <a:lnTo>
                    <a:pt x="244424" y="1819922"/>
                  </a:lnTo>
                  <a:lnTo>
                    <a:pt x="270256" y="1816811"/>
                  </a:lnTo>
                  <a:lnTo>
                    <a:pt x="296532" y="1821649"/>
                  </a:lnTo>
                  <a:close/>
                </a:path>
                <a:path w="2095500" h="2306320">
                  <a:moveTo>
                    <a:pt x="394766" y="834732"/>
                  </a:moveTo>
                  <a:lnTo>
                    <a:pt x="343522" y="831494"/>
                  </a:lnTo>
                  <a:lnTo>
                    <a:pt x="294932" y="818184"/>
                  </a:lnTo>
                  <a:lnTo>
                    <a:pt x="250304" y="795642"/>
                  </a:lnTo>
                  <a:lnTo>
                    <a:pt x="210972" y="764730"/>
                  </a:lnTo>
                  <a:lnTo>
                    <a:pt x="178282" y="726287"/>
                  </a:lnTo>
                  <a:lnTo>
                    <a:pt x="153568" y="681164"/>
                  </a:lnTo>
                  <a:lnTo>
                    <a:pt x="150329" y="732396"/>
                  </a:lnTo>
                  <a:lnTo>
                    <a:pt x="137020" y="780999"/>
                  </a:lnTo>
                  <a:lnTo>
                    <a:pt x="114477" y="825627"/>
                  </a:lnTo>
                  <a:lnTo>
                    <a:pt x="83566" y="864946"/>
                  </a:lnTo>
                  <a:lnTo>
                    <a:pt x="45123" y="897636"/>
                  </a:lnTo>
                  <a:lnTo>
                    <a:pt x="0" y="922350"/>
                  </a:lnTo>
                  <a:lnTo>
                    <a:pt x="51231" y="925601"/>
                  </a:lnTo>
                  <a:lnTo>
                    <a:pt x="99834" y="938911"/>
                  </a:lnTo>
                  <a:lnTo>
                    <a:pt x="144462" y="961440"/>
                  </a:lnTo>
                  <a:lnTo>
                    <a:pt x="183781" y="992352"/>
                  </a:lnTo>
                  <a:lnTo>
                    <a:pt x="216471" y="1030795"/>
                  </a:lnTo>
                  <a:lnTo>
                    <a:pt x="241198" y="1075931"/>
                  </a:lnTo>
                  <a:lnTo>
                    <a:pt x="244436" y="1024534"/>
                  </a:lnTo>
                  <a:lnTo>
                    <a:pt x="257746" y="975880"/>
                  </a:lnTo>
                  <a:lnTo>
                    <a:pt x="280276" y="931291"/>
                  </a:lnTo>
                  <a:lnTo>
                    <a:pt x="311188" y="892035"/>
                  </a:lnTo>
                  <a:lnTo>
                    <a:pt x="349631" y="859421"/>
                  </a:lnTo>
                  <a:lnTo>
                    <a:pt x="394766" y="834732"/>
                  </a:lnTo>
                  <a:close/>
                </a:path>
                <a:path w="2095500" h="2306320">
                  <a:moveTo>
                    <a:pt x="1641792" y="2146782"/>
                  </a:moveTo>
                  <a:lnTo>
                    <a:pt x="1606511" y="2110524"/>
                  </a:lnTo>
                  <a:lnTo>
                    <a:pt x="1579791" y="2068690"/>
                  </a:lnTo>
                  <a:lnTo>
                    <a:pt x="1562074" y="2022792"/>
                  </a:lnTo>
                  <a:lnTo>
                    <a:pt x="1553756" y="1974303"/>
                  </a:lnTo>
                  <a:lnTo>
                    <a:pt x="1554086" y="1963648"/>
                  </a:lnTo>
                  <a:lnTo>
                    <a:pt x="1554137" y="1962111"/>
                  </a:lnTo>
                  <a:lnTo>
                    <a:pt x="1555292" y="1924748"/>
                  </a:lnTo>
                  <a:lnTo>
                    <a:pt x="1567078" y="1875612"/>
                  </a:lnTo>
                  <a:lnTo>
                    <a:pt x="1530819" y="1910905"/>
                  </a:lnTo>
                  <a:lnTo>
                    <a:pt x="1488986" y="1937613"/>
                  </a:lnTo>
                  <a:lnTo>
                    <a:pt x="1443088" y="1955342"/>
                  </a:lnTo>
                  <a:lnTo>
                    <a:pt x="1394599" y="1963648"/>
                  </a:lnTo>
                  <a:lnTo>
                    <a:pt x="1345044" y="1962111"/>
                  </a:lnTo>
                  <a:lnTo>
                    <a:pt x="1295908" y="1950326"/>
                  </a:lnTo>
                  <a:lnTo>
                    <a:pt x="1331201" y="1986584"/>
                  </a:lnTo>
                  <a:lnTo>
                    <a:pt x="1357909" y="2028418"/>
                  </a:lnTo>
                  <a:lnTo>
                    <a:pt x="1375638" y="2074329"/>
                  </a:lnTo>
                  <a:lnTo>
                    <a:pt x="1383944" y="2122805"/>
                  </a:lnTo>
                  <a:lnTo>
                    <a:pt x="1382407" y="2172360"/>
                  </a:lnTo>
                  <a:lnTo>
                    <a:pt x="1370622" y="2221496"/>
                  </a:lnTo>
                  <a:lnTo>
                    <a:pt x="1406690" y="2186216"/>
                  </a:lnTo>
                  <a:lnTo>
                    <a:pt x="1448409" y="2159495"/>
                  </a:lnTo>
                  <a:lnTo>
                    <a:pt x="1494269" y="2141766"/>
                  </a:lnTo>
                  <a:lnTo>
                    <a:pt x="1542796" y="2133460"/>
                  </a:lnTo>
                  <a:lnTo>
                    <a:pt x="1592465" y="2134997"/>
                  </a:lnTo>
                  <a:lnTo>
                    <a:pt x="1641792" y="2146782"/>
                  </a:lnTo>
                  <a:close/>
                </a:path>
                <a:path w="2095500" h="2306320">
                  <a:moveTo>
                    <a:pt x="1780616" y="940803"/>
                  </a:moveTo>
                  <a:lnTo>
                    <a:pt x="1158481" y="940803"/>
                  </a:lnTo>
                  <a:lnTo>
                    <a:pt x="1699907" y="0"/>
                  </a:lnTo>
                  <a:lnTo>
                    <a:pt x="1073619" y="0"/>
                  </a:lnTo>
                  <a:lnTo>
                    <a:pt x="546950" y="1301445"/>
                  </a:lnTo>
                  <a:lnTo>
                    <a:pt x="1027506" y="1301445"/>
                  </a:lnTo>
                  <a:lnTo>
                    <a:pt x="624890" y="2305901"/>
                  </a:lnTo>
                  <a:lnTo>
                    <a:pt x="1780616" y="940803"/>
                  </a:lnTo>
                  <a:close/>
                </a:path>
                <a:path w="2095500" h="2306320">
                  <a:moveTo>
                    <a:pt x="2094953" y="609815"/>
                  </a:moveTo>
                  <a:lnTo>
                    <a:pt x="2092718" y="607288"/>
                  </a:lnTo>
                  <a:lnTo>
                    <a:pt x="2071928" y="583628"/>
                  </a:lnTo>
                  <a:lnTo>
                    <a:pt x="2055418" y="546671"/>
                  </a:lnTo>
                  <a:lnTo>
                    <a:pt x="2051545" y="514489"/>
                  </a:lnTo>
                  <a:lnTo>
                    <a:pt x="2050580" y="506514"/>
                  </a:lnTo>
                  <a:lnTo>
                    <a:pt x="2058238" y="465785"/>
                  </a:lnTo>
                  <a:lnTo>
                    <a:pt x="2027123" y="493153"/>
                  </a:lnTo>
                  <a:lnTo>
                    <a:pt x="1990153" y="509663"/>
                  </a:lnTo>
                  <a:lnTo>
                    <a:pt x="1949996" y="514489"/>
                  </a:lnTo>
                  <a:lnTo>
                    <a:pt x="1909279" y="506831"/>
                  </a:lnTo>
                  <a:lnTo>
                    <a:pt x="1936635" y="537959"/>
                  </a:lnTo>
                  <a:lnTo>
                    <a:pt x="1953145" y="574916"/>
                  </a:lnTo>
                  <a:lnTo>
                    <a:pt x="1957984" y="615073"/>
                  </a:lnTo>
                  <a:lnTo>
                    <a:pt x="1950326" y="655789"/>
                  </a:lnTo>
                  <a:lnTo>
                    <a:pt x="1981517" y="628497"/>
                  </a:lnTo>
                  <a:lnTo>
                    <a:pt x="2018576" y="612101"/>
                  </a:lnTo>
                  <a:lnTo>
                    <a:pt x="2058758" y="607288"/>
                  </a:lnTo>
                  <a:lnTo>
                    <a:pt x="2094953" y="613956"/>
                  </a:lnTo>
                  <a:lnTo>
                    <a:pt x="2094953" y="609815"/>
                  </a:lnTo>
                  <a:close/>
                </a:path>
              </a:pathLst>
            </a:custGeom>
            <a:solidFill>
              <a:srgbClr val="417E12"/>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6" name="object 6">
              <a:extLst>
                <a:ext uri="{FF2B5EF4-FFF2-40B4-BE49-F238E27FC236}">
                  <a16:creationId xmlns:a16="http://schemas.microsoft.com/office/drawing/2014/main" id="{8EDD4825-6308-BEDD-4EC3-9613DEFAE66D}"/>
                </a:ext>
              </a:extLst>
            </p:cNvPr>
            <p:cNvSpPr/>
            <p:nvPr/>
          </p:nvSpPr>
          <p:spPr>
            <a:xfrm>
              <a:off x="1203931" y="866514"/>
              <a:ext cx="811530" cy="1646555"/>
            </a:xfrm>
            <a:custGeom>
              <a:avLst/>
              <a:gdLst/>
              <a:ahLst/>
              <a:cxnLst/>
              <a:rect l="l" t="t" r="r" b="b"/>
              <a:pathLst>
                <a:path w="811530" h="1646555">
                  <a:moveTo>
                    <a:pt x="213987" y="1645949"/>
                  </a:moveTo>
                  <a:lnTo>
                    <a:pt x="557566" y="1076854"/>
                  </a:lnTo>
                  <a:lnTo>
                    <a:pt x="0" y="1059329"/>
                  </a:lnTo>
                  <a:lnTo>
                    <a:pt x="494845" y="0"/>
                  </a:lnTo>
                  <a:lnTo>
                    <a:pt x="757256" y="0"/>
                  </a:lnTo>
                  <a:lnTo>
                    <a:pt x="216293" y="940806"/>
                  </a:lnTo>
                  <a:lnTo>
                    <a:pt x="811214" y="940806"/>
                  </a:lnTo>
                  <a:lnTo>
                    <a:pt x="213987" y="1645949"/>
                  </a:lnTo>
                  <a:close/>
                </a:path>
              </a:pathLst>
            </a:custGeom>
            <a:solidFill>
              <a:srgbClr val="589D20"/>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7" name="object 7">
              <a:extLst>
                <a:ext uri="{FF2B5EF4-FFF2-40B4-BE49-F238E27FC236}">
                  <a16:creationId xmlns:a16="http://schemas.microsoft.com/office/drawing/2014/main" id="{02A71032-5371-5BEE-A00D-EBC2D4CBFED1}"/>
                </a:ext>
              </a:extLst>
            </p:cNvPr>
            <p:cNvSpPr/>
            <p:nvPr/>
          </p:nvSpPr>
          <p:spPr>
            <a:xfrm>
              <a:off x="11773662" y="802880"/>
              <a:ext cx="2091055" cy="2306320"/>
            </a:xfrm>
            <a:custGeom>
              <a:avLst/>
              <a:gdLst/>
              <a:ahLst/>
              <a:cxnLst/>
              <a:rect l="l" t="t" r="r" b="b"/>
              <a:pathLst>
                <a:path w="2091055" h="2306320">
                  <a:moveTo>
                    <a:pt x="185661" y="506831"/>
                  </a:moveTo>
                  <a:lnTo>
                    <a:pt x="144945" y="514489"/>
                  </a:lnTo>
                  <a:lnTo>
                    <a:pt x="104787" y="509663"/>
                  </a:lnTo>
                  <a:lnTo>
                    <a:pt x="67830" y="493153"/>
                  </a:lnTo>
                  <a:lnTo>
                    <a:pt x="36703" y="465785"/>
                  </a:lnTo>
                  <a:lnTo>
                    <a:pt x="44361" y="506514"/>
                  </a:lnTo>
                  <a:lnTo>
                    <a:pt x="39535" y="546671"/>
                  </a:lnTo>
                  <a:lnTo>
                    <a:pt x="23025" y="583628"/>
                  </a:lnTo>
                  <a:lnTo>
                    <a:pt x="0" y="609815"/>
                  </a:lnTo>
                  <a:lnTo>
                    <a:pt x="0" y="613956"/>
                  </a:lnTo>
                  <a:lnTo>
                    <a:pt x="36182" y="607288"/>
                  </a:lnTo>
                  <a:lnTo>
                    <a:pt x="76365" y="612101"/>
                  </a:lnTo>
                  <a:lnTo>
                    <a:pt x="113436" y="628497"/>
                  </a:lnTo>
                  <a:lnTo>
                    <a:pt x="144627" y="655789"/>
                  </a:lnTo>
                  <a:lnTo>
                    <a:pt x="136956" y="615073"/>
                  </a:lnTo>
                  <a:lnTo>
                    <a:pt x="141795" y="574916"/>
                  </a:lnTo>
                  <a:lnTo>
                    <a:pt x="158305" y="537959"/>
                  </a:lnTo>
                  <a:lnTo>
                    <a:pt x="185661" y="506831"/>
                  </a:lnTo>
                  <a:close/>
                </a:path>
                <a:path w="2091055" h="2306320">
                  <a:moveTo>
                    <a:pt x="799033" y="1950326"/>
                  </a:moveTo>
                  <a:lnTo>
                    <a:pt x="749896" y="1962111"/>
                  </a:lnTo>
                  <a:lnTo>
                    <a:pt x="700341" y="1963648"/>
                  </a:lnTo>
                  <a:lnTo>
                    <a:pt x="651865" y="1955342"/>
                  </a:lnTo>
                  <a:lnTo>
                    <a:pt x="605955" y="1937613"/>
                  </a:lnTo>
                  <a:lnTo>
                    <a:pt x="564121" y="1910905"/>
                  </a:lnTo>
                  <a:lnTo>
                    <a:pt x="527862" y="1875612"/>
                  </a:lnTo>
                  <a:lnTo>
                    <a:pt x="539648" y="1924748"/>
                  </a:lnTo>
                  <a:lnTo>
                    <a:pt x="540804" y="1962111"/>
                  </a:lnTo>
                  <a:lnTo>
                    <a:pt x="540854" y="1963648"/>
                  </a:lnTo>
                  <a:lnTo>
                    <a:pt x="541185" y="1974303"/>
                  </a:lnTo>
                  <a:lnTo>
                    <a:pt x="532879" y="2022792"/>
                  </a:lnTo>
                  <a:lnTo>
                    <a:pt x="515150" y="2068690"/>
                  </a:lnTo>
                  <a:lnTo>
                    <a:pt x="488442" y="2110524"/>
                  </a:lnTo>
                  <a:lnTo>
                    <a:pt x="466115" y="2133460"/>
                  </a:lnTo>
                  <a:lnTo>
                    <a:pt x="453148" y="2146782"/>
                  </a:lnTo>
                  <a:lnTo>
                    <a:pt x="502475" y="2134997"/>
                  </a:lnTo>
                  <a:lnTo>
                    <a:pt x="552145" y="2133460"/>
                  </a:lnTo>
                  <a:lnTo>
                    <a:pt x="600671" y="2141778"/>
                  </a:lnTo>
                  <a:lnTo>
                    <a:pt x="646544" y="2159495"/>
                  </a:lnTo>
                  <a:lnTo>
                    <a:pt x="688251" y="2186216"/>
                  </a:lnTo>
                  <a:lnTo>
                    <a:pt x="724319" y="2221496"/>
                  </a:lnTo>
                  <a:lnTo>
                    <a:pt x="712533" y="2172360"/>
                  </a:lnTo>
                  <a:lnTo>
                    <a:pt x="710996" y="2122805"/>
                  </a:lnTo>
                  <a:lnTo>
                    <a:pt x="719315" y="2074329"/>
                  </a:lnTo>
                  <a:lnTo>
                    <a:pt x="737031" y="2028418"/>
                  </a:lnTo>
                  <a:lnTo>
                    <a:pt x="763752" y="1986584"/>
                  </a:lnTo>
                  <a:lnTo>
                    <a:pt x="799033" y="1950326"/>
                  </a:lnTo>
                  <a:close/>
                </a:path>
                <a:path w="2091055" h="2306320">
                  <a:moveTo>
                    <a:pt x="1547990" y="1301445"/>
                  </a:moveTo>
                  <a:lnTo>
                    <a:pt x="1021321" y="0"/>
                  </a:lnTo>
                  <a:lnTo>
                    <a:pt x="395046" y="0"/>
                  </a:lnTo>
                  <a:lnTo>
                    <a:pt x="936472" y="940803"/>
                  </a:lnTo>
                  <a:lnTo>
                    <a:pt x="314337" y="940803"/>
                  </a:lnTo>
                  <a:lnTo>
                    <a:pt x="1470050" y="2305901"/>
                  </a:lnTo>
                  <a:lnTo>
                    <a:pt x="1067447" y="1301445"/>
                  </a:lnTo>
                  <a:lnTo>
                    <a:pt x="1547990" y="1301445"/>
                  </a:lnTo>
                  <a:close/>
                </a:path>
                <a:path w="2091055" h="2306320">
                  <a:moveTo>
                    <a:pt x="1920621" y="1752015"/>
                  </a:moveTo>
                  <a:lnTo>
                    <a:pt x="1894357" y="1756854"/>
                  </a:lnTo>
                  <a:lnTo>
                    <a:pt x="1868512" y="1753743"/>
                  </a:lnTo>
                  <a:lnTo>
                    <a:pt x="1844751" y="1743202"/>
                  </a:lnTo>
                  <a:lnTo>
                    <a:pt x="1824697" y="1725726"/>
                  </a:lnTo>
                  <a:lnTo>
                    <a:pt x="1829536" y="1752015"/>
                  </a:lnTo>
                  <a:lnTo>
                    <a:pt x="1815884" y="1801799"/>
                  </a:lnTo>
                  <a:lnTo>
                    <a:pt x="1798408" y="1821649"/>
                  </a:lnTo>
                  <a:lnTo>
                    <a:pt x="1824685" y="1816811"/>
                  </a:lnTo>
                  <a:lnTo>
                    <a:pt x="1850529" y="1819922"/>
                  </a:lnTo>
                  <a:lnTo>
                    <a:pt x="1874291" y="1830476"/>
                  </a:lnTo>
                  <a:lnTo>
                    <a:pt x="1894332" y="1847938"/>
                  </a:lnTo>
                  <a:lnTo>
                    <a:pt x="1889493" y="1821649"/>
                  </a:lnTo>
                  <a:lnTo>
                    <a:pt x="1892604" y="1795830"/>
                  </a:lnTo>
                  <a:lnTo>
                    <a:pt x="1903158" y="1772069"/>
                  </a:lnTo>
                  <a:lnTo>
                    <a:pt x="1920621" y="1752015"/>
                  </a:lnTo>
                  <a:close/>
                </a:path>
                <a:path w="2091055" h="2306320">
                  <a:moveTo>
                    <a:pt x="2090610" y="919975"/>
                  </a:moveTo>
                  <a:lnTo>
                    <a:pt x="2049818" y="897636"/>
                  </a:lnTo>
                  <a:lnTo>
                    <a:pt x="2011375" y="864946"/>
                  </a:lnTo>
                  <a:lnTo>
                    <a:pt x="1980463" y="825627"/>
                  </a:lnTo>
                  <a:lnTo>
                    <a:pt x="1957933" y="780999"/>
                  </a:lnTo>
                  <a:lnTo>
                    <a:pt x="1944624" y="732396"/>
                  </a:lnTo>
                  <a:lnTo>
                    <a:pt x="1941372" y="681164"/>
                  </a:lnTo>
                  <a:lnTo>
                    <a:pt x="1916658" y="726287"/>
                  </a:lnTo>
                  <a:lnTo>
                    <a:pt x="1883968" y="764730"/>
                  </a:lnTo>
                  <a:lnTo>
                    <a:pt x="1844649" y="795642"/>
                  </a:lnTo>
                  <a:lnTo>
                    <a:pt x="1800021" y="818184"/>
                  </a:lnTo>
                  <a:lnTo>
                    <a:pt x="1751418" y="831494"/>
                  </a:lnTo>
                  <a:lnTo>
                    <a:pt x="1700174" y="834732"/>
                  </a:lnTo>
                  <a:lnTo>
                    <a:pt x="1745310" y="859421"/>
                  </a:lnTo>
                  <a:lnTo>
                    <a:pt x="1783753" y="892035"/>
                  </a:lnTo>
                  <a:lnTo>
                    <a:pt x="1814664" y="931291"/>
                  </a:lnTo>
                  <a:lnTo>
                    <a:pt x="1837207" y="975893"/>
                  </a:lnTo>
                  <a:lnTo>
                    <a:pt x="1850517" y="1024534"/>
                  </a:lnTo>
                  <a:lnTo>
                    <a:pt x="1853755" y="1075931"/>
                  </a:lnTo>
                  <a:lnTo>
                    <a:pt x="1878469" y="1030795"/>
                  </a:lnTo>
                  <a:lnTo>
                    <a:pt x="1911159" y="992352"/>
                  </a:lnTo>
                  <a:lnTo>
                    <a:pt x="1950491" y="961440"/>
                  </a:lnTo>
                  <a:lnTo>
                    <a:pt x="1995119" y="938911"/>
                  </a:lnTo>
                  <a:lnTo>
                    <a:pt x="2043709" y="925601"/>
                  </a:lnTo>
                  <a:lnTo>
                    <a:pt x="2090610" y="922629"/>
                  </a:lnTo>
                  <a:lnTo>
                    <a:pt x="2090610" y="919975"/>
                  </a:lnTo>
                  <a:close/>
                </a:path>
              </a:pathLst>
            </a:custGeom>
            <a:solidFill>
              <a:srgbClr val="417E12"/>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8" name="object 8">
              <a:extLst>
                <a:ext uri="{FF2B5EF4-FFF2-40B4-BE49-F238E27FC236}">
                  <a16:creationId xmlns:a16="http://schemas.microsoft.com/office/drawing/2014/main" id="{B20D3DEB-13AC-ABD6-5D68-EBBD0A7D2976}"/>
                </a:ext>
              </a:extLst>
            </p:cNvPr>
            <p:cNvSpPr/>
            <p:nvPr/>
          </p:nvSpPr>
          <p:spPr>
            <a:xfrm>
              <a:off x="12224974" y="866514"/>
              <a:ext cx="811530" cy="1646555"/>
            </a:xfrm>
            <a:custGeom>
              <a:avLst/>
              <a:gdLst/>
              <a:ahLst/>
              <a:cxnLst/>
              <a:rect l="l" t="t" r="r" b="b"/>
              <a:pathLst>
                <a:path w="811530" h="1646555">
                  <a:moveTo>
                    <a:pt x="597227" y="1645949"/>
                  </a:moveTo>
                  <a:lnTo>
                    <a:pt x="253648" y="1076854"/>
                  </a:lnTo>
                  <a:lnTo>
                    <a:pt x="811214" y="1059329"/>
                  </a:lnTo>
                  <a:lnTo>
                    <a:pt x="316369" y="0"/>
                  </a:lnTo>
                  <a:lnTo>
                    <a:pt x="53958" y="0"/>
                  </a:lnTo>
                  <a:lnTo>
                    <a:pt x="594921" y="940806"/>
                  </a:lnTo>
                  <a:lnTo>
                    <a:pt x="0" y="940806"/>
                  </a:lnTo>
                  <a:lnTo>
                    <a:pt x="597227" y="1645949"/>
                  </a:lnTo>
                  <a:close/>
                </a:path>
              </a:pathLst>
            </a:custGeom>
            <a:solidFill>
              <a:srgbClr val="589D20"/>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grpSp>
      <p:sp>
        <p:nvSpPr>
          <p:cNvPr id="9" name="object 9">
            <a:extLst>
              <a:ext uri="{FF2B5EF4-FFF2-40B4-BE49-F238E27FC236}">
                <a16:creationId xmlns:a16="http://schemas.microsoft.com/office/drawing/2014/main" id="{C0C7AA4E-CF18-A34B-778C-897CE515238D}"/>
              </a:ext>
            </a:extLst>
          </p:cNvPr>
          <p:cNvSpPr txBox="1"/>
          <p:nvPr/>
        </p:nvSpPr>
        <p:spPr>
          <a:xfrm>
            <a:off x="3505103" y="293793"/>
            <a:ext cx="7440346" cy="825547"/>
          </a:xfrm>
          <a:prstGeom prst="rect">
            <a:avLst/>
          </a:prstGeom>
        </p:spPr>
        <p:txBody>
          <a:bodyPr vert="horz" wrap="square" lIns="0" tIns="12700" rIns="0" bIns="0" rtlCol="0">
            <a:spAutoFit/>
          </a:bodyPr>
          <a:lstStyle/>
          <a:p>
            <a:pPr marL="12700" algn="ctr">
              <a:lnSpc>
                <a:spcPct val="150000"/>
              </a:lnSpc>
              <a:spcBef>
                <a:spcPts val="100"/>
              </a:spcBef>
            </a:pPr>
            <a:r>
              <a:rPr lang="en-US" sz="4000" b="1" dirty="0">
                <a:latin typeface="Times New Roman" panose="02020603050405020304" pitchFamily="18" charset="0"/>
                <a:cs typeface="Times New Roman" panose="02020603050405020304" pitchFamily="18" charset="0"/>
              </a:rPr>
              <a:t>References</a:t>
            </a:r>
            <a:endParaRPr lang="en-IN" sz="4000" b="1"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6C9E6A2F-FD5E-58D2-9567-2BF7FD2E7FBF}"/>
              </a:ext>
            </a:extLst>
          </p:cNvPr>
          <p:cNvPicPr>
            <a:picLocks noChangeAspect="1"/>
          </p:cNvPicPr>
          <p:nvPr/>
        </p:nvPicPr>
        <p:blipFill>
          <a:blip r:embed="rId3"/>
          <a:stretch>
            <a:fillRect/>
          </a:stretch>
        </p:blipFill>
        <p:spPr>
          <a:xfrm>
            <a:off x="0" y="3500840"/>
            <a:ext cx="14211300" cy="8532410"/>
          </a:xfrm>
          <a:prstGeom prst="rect">
            <a:avLst/>
          </a:prstGeom>
        </p:spPr>
      </p:pic>
      <p:sp>
        <p:nvSpPr>
          <p:cNvPr id="10" name="TextBox 9">
            <a:extLst>
              <a:ext uri="{FF2B5EF4-FFF2-40B4-BE49-F238E27FC236}">
                <a16:creationId xmlns:a16="http://schemas.microsoft.com/office/drawing/2014/main" id="{6E6B7C06-2394-D76F-5F63-CEC5157DFF66}"/>
              </a:ext>
            </a:extLst>
          </p:cNvPr>
          <p:cNvSpPr txBox="1"/>
          <p:nvPr/>
        </p:nvSpPr>
        <p:spPr>
          <a:xfrm>
            <a:off x="1466850" y="3909698"/>
            <a:ext cx="12115800" cy="7624331"/>
          </a:xfrm>
          <a:prstGeom prst="rect">
            <a:avLst/>
          </a:prstGeom>
          <a:noFill/>
        </p:spPr>
        <p:txBody>
          <a:bodyPr wrap="square">
            <a:spAutoFit/>
          </a:bodyPr>
          <a:lstStyle/>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Heaton, A.G., Sung, K. and Patrick (2023). ACCESSIBLE SOLAR ENERGY TECHNOLOGY FOR DOMESTIC APPLICATIONS IN THE UK: EDGE SOLAR.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Proceedings of the Design Society</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3, pp.445–454. </a:t>
            </a:r>
            <a:r>
              <a:rPr lang="en-IN" sz="1800" kern="100" dirty="0" err="1">
                <a:effectLst/>
                <a:latin typeface="Times New Roman" panose="02020603050405020304" pitchFamily="18" charset="0"/>
                <a:ea typeface="Calibri" panose="020F0502020204030204" pitchFamily="34" charset="0"/>
                <a:cs typeface="Mangal" panose="02040503050203030202" pitchFamily="18" charset="0"/>
              </a:rPr>
              <a:t>doi:https</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://doi.org/10.1017/pds.2023.45.</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Hirwani (2025).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ADVANCEMENTS IN SOLAR CELL TECHNOLOGIES AND THEIR MULTIFACETED APPLICATIONS IN A SUSTAINABLE FUTURE</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[online] Available at: https://www.ijprems.com/uploadedfiles/paper/issue_5_may_2025/41252/final/fin_ijprems1747920612.pdf.</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Mehdi Veisi (2025). Stochastic economic placement and sizing of electric vehicles charging station with renewable units and battery bank in smart distribution network.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Scientific Reports</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[online] 15(1). </a:t>
            </a:r>
            <a:r>
              <a:rPr lang="en-IN" sz="1800" kern="100" dirty="0" err="1">
                <a:effectLst/>
                <a:latin typeface="Times New Roman" panose="02020603050405020304" pitchFamily="18" charset="0"/>
                <a:ea typeface="Calibri" panose="020F0502020204030204" pitchFamily="34" charset="0"/>
                <a:cs typeface="Mangal" panose="02040503050203030202" pitchFamily="18" charset="0"/>
              </a:rPr>
              <a:t>doi:https</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://doi.org/10.1038/s41598-025-10391-6.</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Rieder, D., Louis, J. and Wilfried </a:t>
            </a:r>
            <a:r>
              <a:rPr lang="en-IN" sz="1800" kern="100" dirty="0" err="1">
                <a:effectLst/>
                <a:latin typeface="Times New Roman" panose="02020603050405020304" pitchFamily="18" charset="0"/>
                <a:ea typeface="Calibri" panose="020F0502020204030204" pitchFamily="34" charset="0"/>
                <a:cs typeface="Mangal" panose="02040503050203030202" pitchFamily="18" charset="0"/>
              </a:rPr>
              <a:t>Elmenreich</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(2025). Life cycle assessment of portable charging technologies—a case study of a solar charger and a power bank.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The International Journal of Life Cycle Assessment</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a:t>
            </a:r>
            <a:r>
              <a:rPr lang="en-IN" sz="1800" kern="100" dirty="0" err="1">
                <a:effectLst/>
                <a:latin typeface="Times New Roman" panose="02020603050405020304" pitchFamily="18" charset="0"/>
                <a:ea typeface="Calibri" panose="020F0502020204030204" pitchFamily="34" charset="0"/>
                <a:cs typeface="Mangal" panose="02040503050203030202" pitchFamily="18" charset="0"/>
              </a:rPr>
              <a:t>doi:https</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://doi.org/10.1007/s11367-025-02453-8.</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Sanitha Michail, C. (2021). An Innovative Way Of Implementing Efficient Mobile Charger Powered By Solar Energy.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IOP Conference Series: Materials Science and Engineering</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1070(1), p.012091. </a:t>
            </a:r>
            <a:r>
              <a:rPr lang="en-IN" sz="1800" kern="100" dirty="0" err="1">
                <a:effectLst/>
                <a:latin typeface="Times New Roman" panose="02020603050405020304" pitchFamily="18" charset="0"/>
                <a:ea typeface="Calibri" panose="020F0502020204030204" pitchFamily="34" charset="0"/>
                <a:cs typeface="Mangal" panose="02040503050203030202" pitchFamily="18" charset="0"/>
              </a:rPr>
              <a:t>doi:https</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://doi.org/10.1088/1757-899x/1070/1/012091.</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50000"/>
              </a:lnSpc>
              <a:spcAft>
                <a:spcPts val="800"/>
              </a:spcAft>
              <a:buFont typeface="Arial" panose="020B0604020202020204" pitchFamily="34" charset="0"/>
              <a:buChar char="•"/>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Statista (2024). </a:t>
            </a:r>
            <a:r>
              <a:rPr lang="en-IN" sz="1800" i="1" kern="100" dirty="0">
                <a:effectLst/>
                <a:latin typeface="Times New Roman" panose="02020603050405020304" pitchFamily="18" charset="0"/>
                <a:ea typeface="Calibri" panose="020F0502020204030204" pitchFamily="34" charset="0"/>
                <a:cs typeface="Mangal" panose="02040503050203030202" pitchFamily="18" charset="0"/>
              </a:rPr>
              <a:t>UK: solar energy use for electricity and heat 2024| Statista</a:t>
            </a: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[online] Statista. Available at: https://www.statista.com/statistics/556228/solar-energy-used-for-electricity-heat-uk/?srsltid=AfmBOoqhn41x8CLRPM-1KDthJZIO94wDYO6cY9_CQBnQzXA0Is2IQtev [Accessed 10 Jan. 2026].</a:t>
            </a:r>
            <a:endParaRPr lang="en-IN" sz="16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457322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TotalTime>
  <Words>1183</Words>
  <PresentationFormat>Custom</PresentationFormat>
  <Paragraphs>35</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Times New Roman</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2026-01-10T16:53:24Z</dcterms:created>
  <dcterms:modified xsi:type="dcterms:W3CDTF">2026-01-11T19:55:41Z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2026-01-10T00:00:00Z</vt:filetime>
  </property>
  <property fmtid="{D5CDD505-2E9C-101B-9397-08002B2CF9AE}" pid="3" name="Creator">
    <vt:lpwstr>Canva</vt:lpwstr>
  </property>
  <property fmtid="{D5CDD505-2E9C-101B-9397-08002B2CF9AE}" pid="4" name="LastSaved">
    <vt:filetime>2026-01-10T00:00:00Z</vt:filetime>
  </property>
  <property fmtid="{D5CDD505-2E9C-101B-9397-08002B2CF9AE}" pid="5" name="Producer">
    <vt:lpwstr>Canva</vt:lpwstr>
  </property>
  <property fmtid="{D5CDD505-2E9C-101B-9397-08002B2CF9AE}" pid="6" name="MSIP_Label_defa4170-0d19-0005-0004-bc88714345d2_Enabled">
    <vt:lpwstr>true</vt:lpwstr>
  </property>
  <property fmtid="{D5CDD505-2E9C-101B-9397-08002B2CF9AE}" pid="7" name="MSIP_Label_defa4170-0d19-0005-0004-bc88714345d2_SetDate">
    <vt:lpwstr>2026-01-11T19:55:40Z</vt:lpwstr>
  </property>
  <property fmtid="{D5CDD505-2E9C-101B-9397-08002B2CF9AE}" pid="8" name="MSIP_Label_defa4170-0d19-0005-0004-bc88714345d2_Method">
    <vt:lpwstr>Standard</vt:lpwstr>
  </property>
  <property fmtid="{D5CDD505-2E9C-101B-9397-08002B2CF9AE}" pid="9" name="MSIP_Label_defa4170-0d19-0005-0004-bc88714345d2_Name">
    <vt:lpwstr>defa4170-0d19-0005-0004-bc88714345d2</vt:lpwstr>
  </property>
  <property fmtid="{D5CDD505-2E9C-101B-9397-08002B2CF9AE}" pid="10" name="MSIP_Label_defa4170-0d19-0005-0004-bc88714345d2_SiteId">
    <vt:lpwstr>6199a700-02cf-4ad8-8738-8eb7a4473107</vt:lpwstr>
  </property>
  <property fmtid="{D5CDD505-2E9C-101B-9397-08002B2CF9AE}" pid="11" name="MSIP_Label_defa4170-0d19-0005-0004-bc88714345d2_ActionId">
    <vt:lpwstr>2922dcd5-0dc6-4dff-be70-f2ef1e5c4ee4</vt:lpwstr>
  </property>
  <property fmtid="{D5CDD505-2E9C-101B-9397-08002B2CF9AE}" pid="12" name="MSIP_Label_defa4170-0d19-0005-0004-bc88714345d2_ContentBits">
    <vt:lpwstr>0</vt:lpwstr>
  </property>
  <property fmtid="{D5CDD505-2E9C-101B-9397-08002B2CF9AE}" pid="13" name="MSIP_Label_defa4170-0d19-0005-0004-bc88714345d2_Tag">
    <vt:lpwstr>50, 3, 0, 1</vt:lpwstr>
  </property>
</Properties>
</file>

<file path=docProps/thumbnail.jpeg>
</file>